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
  </p:notesMasterIdLst>
  <p:sldIdLst>
    <p:sldId id="256" r:id="rId2"/>
    <p:sldId id="271" r:id="rId3"/>
    <p:sldId id="266" r:id="rId4"/>
    <p:sldId id="261" r:id="rId5"/>
    <p:sldId id="264" r:id="rId6"/>
    <p:sldId id="262" r:id="rId7"/>
    <p:sldId id="263" r:id="rId8"/>
    <p:sldId id="260" r:id="rId9"/>
    <p:sldId id="259" r:id="rId10"/>
    <p:sldId id="258" r:id="rId11"/>
    <p:sldId id="272" r:id="rId12"/>
    <p:sldId id="267" r:id="rId13"/>
    <p:sldId id="265" r:id="rId14"/>
    <p:sldId id="273" r:id="rId15"/>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Светлый стиль 1 - акцент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Светлый стиль 1 - акцент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FECB4D8-DB02-4DC6-A0A2-4F2EBAE1DC90}" styleName="Средний стиль 1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05" autoAdjust="0"/>
  </p:normalViewPr>
  <p:slideViewPr>
    <p:cSldViewPr>
      <p:cViewPr varScale="1">
        <p:scale>
          <a:sx n="65" d="100"/>
          <a:sy n="65" d="100"/>
        </p:scale>
        <p:origin x="-1452"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FBBE0C-977B-4F17-9BE2-AB8D8F04B998}" type="doc">
      <dgm:prSet loTypeId="urn:microsoft.com/office/officeart/2005/8/layout/vList6" loCatId="list" qsTypeId="urn:microsoft.com/office/officeart/2005/8/quickstyle/simple1" qsCatId="simple" csTypeId="urn:microsoft.com/office/officeart/2005/8/colors/colorful2" csCatId="colorful" phldr="1"/>
      <dgm:spPr/>
      <dgm:t>
        <a:bodyPr/>
        <a:lstStyle/>
        <a:p>
          <a:endParaRPr lang="ru-RU"/>
        </a:p>
      </dgm:t>
    </dgm:pt>
    <dgm:pt modelId="{F88B8010-498B-4BE0-AC4D-E430AD88F67D}">
      <dgm:prSet phldrT="[Текст]" custT="1"/>
      <dgm:spPr/>
      <dgm:t>
        <a:bodyPr/>
        <a:lstStyle/>
        <a:p>
          <a:r>
            <a:rPr lang="en-US" sz="2800" b="1" dirty="0" smtClean="0">
              <a:solidFill>
                <a:srgbClr val="FFFF00"/>
              </a:solidFill>
            </a:rPr>
            <a:t>Present Simple</a:t>
          </a:r>
          <a:endParaRPr lang="ru-RU" sz="2800" b="1" dirty="0">
            <a:solidFill>
              <a:srgbClr val="FFFF00"/>
            </a:solidFill>
          </a:endParaRPr>
        </a:p>
      </dgm:t>
    </dgm:pt>
    <dgm:pt modelId="{252C6BE9-EB5B-43A8-939B-545FD00672BA}" type="parTrans" cxnId="{8EF874AA-36D8-4B88-A343-D2402B5BA0AC}">
      <dgm:prSet/>
      <dgm:spPr/>
      <dgm:t>
        <a:bodyPr/>
        <a:lstStyle/>
        <a:p>
          <a:endParaRPr lang="ru-RU"/>
        </a:p>
      </dgm:t>
    </dgm:pt>
    <dgm:pt modelId="{1EBFC2DF-D367-4899-90E8-579029DCB823}" type="sibTrans" cxnId="{8EF874AA-36D8-4B88-A343-D2402B5BA0AC}">
      <dgm:prSet/>
      <dgm:spPr/>
      <dgm:t>
        <a:bodyPr/>
        <a:lstStyle/>
        <a:p>
          <a:endParaRPr lang="ru-RU"/>
        </a:p>
      </dgm:t>
    </dgm:pt>
    <dgm:pt modelId="{C32FED80-A9D9-4120-A0EE-9E15DB399073}">
      <dgm:prSet phldrT="[Текст]"/>
      <dgm:spPr/>
      <dgm:t>
        <a:bodyPr/>
        <a:lstStyle/>
        <a:p>
          <a:r>
            <a:rPr lang="en-US" b="1" i="1" dirty="0" smtClean="0">
              <a:solidFill>
                <a:srgbClr val="7030A0"/>
              </a:solidFill>
            </a:rPr>
            <a:t>Sometimes, usually, always, often, </a:t>
          </a:r>
          <a:endParaRPr lang="ru-RU" b="1" i="1" dirty="0">
            <a:solidFill>
              <a:srgbClr val="7030A0"/>
            </a:solidFill>
          </a:endParaRPr>
        </a:p>
      </dgm:t>
    </dgm:pt>
    <dgm:pt modelId="{5CBE48ED-5EC5-4DB7-B9E7-6B53F8B87AE1}" type="parTrans" cxnId="{01C10774-6D04-43C3-BB2A-621459B8DD4B}">
      <dgm:prSet/>
      <dgm:spPr/>
      <dgm:t>
        <a:bodyPr/>
        <a:lstStyle/>
        <a:p>
          <a:endParaRPr lang="ru-RU"/>
        </a:p>
      </dgm:t>
    </dgm:pt>
    <dgm:pt modelId="{C459D9C8-6007-44C7-B4BE-A7030CAB25E4}" type="sibTrans" cxnId="{01C10774-6D04-43C3-BB2A-621459B8DD4B}">
      <dgm:prSet/>
      <dgm:spPr/>
      <dgm:t>
        <a:bodyPr/>
        <a:lstStyle/>
        <a:p>
          <a:endParaRPr lang="ru-RU"/>
        </a:p>
      </dgm:t>
    </dgm:pt>
    <dgm:pt modelId="{2703E69A-0847-42A5-9411-56820F05EBE4}">
      <dgm:prSet phldrT="[Текст]"/>
      <dgm:spPr/>
      <dgm:t>
        <a:bodyPr/>
        <a:lstStyle/>
        <a:p>
          <a:r>
            <a:rPr lang="en-US" b="1" i="1" dirty="0" smtClean="0">
              <a:solidFill>
                <a:srgbClr val="7030A0"/>
              </a:solidFill>
            </a:rPr>
            <a:t>Every  day( week, month, year)</a:t>
          </a:r>
          <a:endParaRPr lang="ru-RU" b="1" i="1" dirty="0">
            <a:solidFill>
              <a:srgbClr val="7030A0"/>
            </a:solidFill>
          </a:endParaRPr>
        </a:p>
      </dgm:t>
    </dgm:pt>
    <dgm:pt modelId="{42DD89CA-E9EB-40B1-9B8D-1D46271BD8E7}" type="parTrans" cxnId="{676F0042-84E4-4362-B618-6D2B61B0097E}">
      <dgm:prSet/>
      <dgm:spPr/>
      <dgm:t>
        <a:bodyPr/>
        <a:lstStyle/>
        <a:p>
          <a:endParaRPr lang="ru-RU"/>
        </a:p>
      </dgm:t>
    </dgm:pt>
    <dgm:pt modelId="{1319C73F-DDE4-471E-9975-AD69D7D546E7}" type="sibTrans" cxnId="{676F0042-84E4-4362-B618-6D2B61B0097E}">
      <dgm:prSet/>
      <dgm:spPr/>
      <dgm:t>
        <a:bodyPr/>
        <a:lstStyle/>
        <a:p>
          <a:endParaRPr lang="ru-RU"/>
        </a:p>
      </dgm:t>
    </dgm:pt>
    <dgm:pt modelId="{13281711-A241-4E04-889E-E6AEF73BCE03}">
      <dgm:prSet phldrT="[Текст]"/>
      <dgm:spPr/>
      <dgm:t>
        <a:bodyPr/>
        <a:lstStyle/>
        <a:p>
          <a:r>
            <a:rPr lang="en-US" b="1" dirty="0" smtClean="0">
              <a:solidFill>
                <a:srgbClr val="FFFF00"/>
              </a:solidFill>
            </a:rPr>
            <a:t>Present Perfect</a:t>
          </a:r>
          <a:endParaRPr lang="ru-RU" b="1" dirty="0">
            <a:solidFill>
              <a:srgbClr val="FFFF00"/>
            </a:solidFill>
          </a:endParaRPr>
        </a:p>
      </dgm:t>
    </dgm:pt>
    <dgm:pt modelId="{608FA38B-A52B-4FC4-80A6-8123FC77DC0E}" type="parTrans" cxnId="{AE0B6A3E-F45B-4655-8ABB-DE96F3BB450D}">
      <dgm:prSet/>
      <dgm:spPr/>
      <dgm:t>
        <a:bodyPr/>
        <a:lstStyle/>
        <a:p>
          <a:endParaRPr lang="ru-RU"/>
        </a:p>
      </dgm:t>
    </dgm:pt>
    <dgm:pt modelId="{32B24D13-24BF-45D4-9817-AE2FC3445D26}" type="sibTrans" cxnId="{AE0B6A3E-F45B-4655-8ABB-DE96F3BB450D}">
      <dgm:prSet/>
      <dgm:spPr/>
      <dgm:t>
        <a:bodyPr/>
        <a:lstStyle/>
        <a:p>
          <a:endParaRPr lang="ru-RU"/>
        </a:p>
      </dgm:t>
    </dgm:pt>
    <dgm:pt modelId="{DCFE0EC4-70F1-4110-98AB-4B8DFCBCDB23}">
      <dgm:prSet phldrT="[Текст]"/>
      <dgm:spPr/>
      <dgm:t>
        <a:bodyPr/>
        <a:lstStyle/>
        <a:p>
          <a:r>
            <a:rPr lang="en-US" b="1" i="1" dirty="0" smtClean="0">
              <a:solidFill>
                <a:srgbClr val="7030A0"/>
              </a:solidFill>
            </a:rPr>
            <a:t>Ever, never, already</a:t>
          </a:r>
          <a:r>
            <a:rPr lang="ru-RU" b="1" i="1" dirty="0" smtClean="0">
              <a:solidFill>
                <a:srgbClr val="7030A0"/>
              </a:solidFill>
            </a:rPr>
            <a:t>,</a:t>
          </a:r>
          <a:r>
            <a:rPr lang="en-US" b="1" i="1" dirty="0" smtClean="0">
              <a:solidFill>
                <a:srgbClr val="7030A0"/>
              </a:solidFill>
            </a:rPr>
            <a:t> yet, just</a:t>
          </a:r>
          <a:endParaRPr lang="ru-RU" b="1" i="1" dirty="0">
            <a:solidFill>
              <a:srgbClr val="7030A0"/>
            </a:solidFill>
          </a:endParaRPr>
        </a:p>
      </dgm:t>
    </dgm:pt>
    <dgm:pt modelId="{F16D2FF2-38B4-4797-8A53-2795DDF1AB0B}" type="parTrans" cxnId="{AF56E942-891A-4DE3-8B17-61AFF735B6FB}">
      <dgm:prSet/>
      <dgm:spPr/>
      <dgm:t>
        <a:bodyPr/>
        <a:lstStyle/>
        <a:p>
          <a:endParaRPr lang="ru-RU"/>
        </a:p>
      </dgm:t>
    </dgm:pt>
    <dgm:pt modelId="{0AFF3F39-6736-495E-AC4D-BB53E4C9FE75}" type="sibTrans" cxnId="{AF56E942-891A-4DE3-8B17-61AFF735B6FB}">
      <dgm:prSet/>
      <dgm:spPr/>
      <dgm:t>
        <a:bodyPr/>
        <a:lstStyle/>
        <a:p>
          <a:endParaRPr lang="ru-RU"/>
        </a:p>
      </dgm:t>
    </dgm:pt>
    <dgm:pt modelId="{64717E3F-9443-4CF8-845E-E1699EC1C08D}">
      <dgm:prSet phldrT="[Текст]"/>
      <dgm:spPr/>
      <dgm:t>
        <a:bodyPr/>
        <a:lstStyle/>
        <a:p>
          <a:r>
            <a:rPr lang="en-US" b="1" i="1" dirty="0" smtClean="0">
              <a:solidFill>
                <a:srgbClr val="7030A0"/>
              </a:solidFill>
            </a:rPr>
            <a:t>Recently,</a:t>
          </a:r>
          <a:r>
            <a:rPr lang="ru-RU" b="1" i="1" dirty="0" smtClean="0">
              <a:solidFill>
                <a:srgbClr val="7030A0"/>
              </a:solidFill>
            </a:rPr>
            <a:t> </a:t>
          </a:r>
          <a:r>
            <a:rPr lang="en-US" b="1" i="1" dirty="0" smtClean="0">
              <a:solidFill>
                <a:srgbClr val="7030A0"/>
              </a:solidFill>
            </a:rPr>
            <a:t>lately</a:t>
          </a:r>
          <a:endParaRPr lang="ru-RU" b="1" i="1" dirty="0">
            <a:solidFill>
              <a:srgbClr val="7030A0"/>
            </a:solidFill>
          </a:endParaRPr>
        </a:p>
      </dgm:t>
    </dgm:pt>
    <dgm:pt modelId="{3FE78D00-2F5E-462E-9023-1B274253077A}" type="parTrans" cxnId="{5651ADD2-36E6-45CB-82E4-06D3C0F1637A}">
      <dgm:prSet/>
      <dgm:spPr/>
      <dgm:t>
        <a:bodyPr/>
        <a:lstStyle/>
        <a:p>
          <a:endParaRPr lang="ru-RU"/>
        </a:p>
      </dgm:t>
    </dgm:pt>
    <dgm:pt modelId="{8D935891-126E-42DF-A5D3-E889596F5B0D}" type="sibTrans" cxnId="{5651ADD2-36E6-45CB-82E4-06D3C0F1637A}">
      <dgm:prSet/>
      <dgm:spPr/>
      <dgm:t>
        <a:bodyPr/>
        <a:lstStyle/>
        <a:p>
          <a:endParaRPr lang="ru-RU"/>
        </a:p>
      </dgm:t>
    </dgm:pt>
    <dgm:pt modelId="{D362FDA4-99E2-43A5-9A0C-354AE0F3D04E}">
      <dgm:prSet/>
      <dgm:spPr/>
      <dgm:t>
        <a:bodyPr/>
        <a:lstStyle/>
        <a:p>
          <a:r>
            <a:rPr lang="en-US" b="1" dirty="0" smtClean="0">
              <a:solidFill>
                <a:srgbClr val="FFFF00"/>
              </a:solidFill>
            </a:rPr>
            <a:t>Past Simple</a:t>
          </a:r>
          <a:endParaRPr lang="ru-RU" b="1" dirty="0">
            <a:solidFill>
              <a:srgbClr val="FFFF00"/>
            </a:solidFill>
          </a:endParaRPr>
        </a:p>
      </dgm:t>
    </dgm:pt>
    <dgm:pt modelId="{C67C39F3-D4EA-4F59-A8E1-BBD1405E4325}" type="parTrans" cxnId="{7AB6B50B-D935-4F8E-AE25-1A1CFE13D40E}">
      <dgm:prSet/>
      <dgm:spPr/>
    </dgm:pt>
    <dgm:pt modelId="{E85BFEC6-F997-4CD4-A492-DF7739422985}" type="sibTrans" cxnId="{7AB6B50B-D935-4F8E-AE25-1A1CFE13D40E}">
      <dgm:prSet/>
      <dgm:spPr/>
    </dgm:pt>
    <dgm:pt modelId="{DDB87B39-6851-417B-89EE-589F4208FE23}">
      <dgm:prSet/>
      <dgm:spPr/>
      <dgm:t>
        <a:bodyPr/>
        <a:lstStyle/>
        <a:p>
          <a:r>
            <a:rPr lang="en-US" b="1" dirty="0" smtClean="0">
              <a:solidFill>
                <a:srgbClr val="FFFF00"/>
              </a:solidFill>
            </a:rPr>
            <a:t>Future Simple</a:t>
          </a:r>
          <a:endParaRPr lang="ru-RU" b="1" dirty="0">
            <a:solidFill>
              <a:srgbClr val="FFFF00"/>
            </a:solidFill>
          </a:endParaRPr>
        </a:p>
      </dgm:t>
    </dgm:pt>
    <dgm:pt modelId="{8041FB3E-327C-4843-8C3F-0BDF9B717F5B}" type="parTrans" cxnId="{4924B3FF-DD48-4C8B-98A1-58552D079CC6}">
      <dgm:prSet/>
      <dgm:spPr/>
    </dgm:pt>
    <dgm:pt modelId="{23F62333-107B-45B1-A331-E35D58D610BC}" type="sibTrans" cxnId="{4924B3FF-DD48-4C8B-98A1-58552D079CC6}">
      <dgm:prSet/>
      <dgm:spPr/>
    </dgm:pt>
    <dgm:pt modelId="{7BEE9EE0-E2D3-465A-B81B-CFC4E7E48CDE}">
      <dgm:prSet/>
      <dgm:spPr/>
      <dgm:t>
        <a:bodyPr/>
        <a:lstStyle/>
        <a:p>
          <a:r>
            <a:rPr lang="en-US" b="1" dirty="0" smtClean="0">
              <a:solidFill>
                <a:srgbClr val="FFFF00"/>
              </a:solidFill>
            </a:rPr>
            <a:t>Present Continuous</a:t>
          </a:r>
          <a:endParaRPr lang="ru-RU" b="1" dirty="0">
            <a:solidFill>
              <a:srgbClr val="FFFF00"/>
            </a:solidFill>
          </a:endParaRPr>
        </a:p>
      </dgm:t>
    </dgm:pt>
    <dgm:pt modelId="{38C8C407-1825-4331-B142-84C7EEC96E73}" type="parTrans" cxnId="{072E39B3-8776-41E0-8840-DF4029F4A259}">
      <dgm:prSet/>
      <dgm:spPr/>
    </dgm:pt>
    <dgm:pt modelId="{1D210D25-F957-47B0-AE53-8067A45F76F2}" type="sibTrans" cxnId="{072E39B3-8776-41E0-8840-DF4029F4A259}">
      <dgm:prSet/>
      <dgm:spPr/>
    </dgm:pt>
    <dgm:pt modelId="{28CF37B5-A6A7-4F1A-B208-AC27745EA411}">
      <dgm:prSet/>
      <dgm:spPr/>
      <dgm:t>
        <a:bodyPr/>
        <a:lstStyle/>
        <a:p>
          <a:r>
            <a:rPr lang="en-US" b="1" i="1" dirty="0" smtClean="0">
              <a:solidFill>
                <a:srgbClr val="7030A0"/>
              </a:solidFill>
            </a:rPr>
            <a:t>Yesterday, two days ago, in 1959</a:t>
          </a:r>
          <a:endParaRPr lang="ru-RU" b="1" i="1" dirty="0">
            <a:solidFill>
              <a:srgbClr val="7030A0"/>
            </a:solidFill>
          </a:endParaRPr>
        </a:p>
      </dgm:t>
    </dgm:pt>
    <dgm:pt modelId="{FF56F6E3-CA1F-4915-956A-128A43BEC202}" type="parTrans" cxnId="{B28E48D5-9A04-4526-9556-0E8A3B2D3CC0}">
      <dgm:prSet/>
      <dgm:spPr/>
    </dgm:pt>
    <dgm:pt modelId="{681D5818-3CA4-4BF2-B963-6247E1FC99DA}" type="sibTrans" cxnId="{B28E48D5-9A04-4526-9556-0E8A3B2D3CC0}">
      <dgm:prSet/>
      <dgm:spPr/>
    </dgm:pt>
    <dgm:pt modelId="{B95327B4-87F4-43F2-8F78-C9F4D5D15113}">
      <dgm:prSet/>
      <dgm:spPr/>
      <dgm:t>
        <a:bodyPr/>
        <a:lstStyle/>
        <a:p>
          <a:r>
            <a:rPr lang="en-US" b="1" i="1" dirty="0" smtClean="0">
              <a:solidFill>
                <a:srgbClr val="7030A0"/>
              </a:solidFill>
            </a:rPr>
            <a:t>Last week(month, year)</a:t>
          </a:r>
          <a:endParaRPr lang="ru-RU" b="1" i="1" dirty="0">
            <a:solidFill>
              <a:srgbClr val="7030A0"/>
            </a:solidFill>
          </a:endParaRPr>
        </a:p>
      </dgm:t>
    </dgm:pt>
    <dgm:pt modelId="{574F3A81-D5E8-4D8B-9C02-16DA69BAE541}" type="parTrans" cxnId="{0B360CFA-EC78-42A4-AC9B-8FB4FC919DC1}">
      <dgm:prSet/>
      <dgm:spPr/>
    </dgm:pt>
    <dgm:pt modelId="{CC50B9E6-567E-4D6C-949B-7E09CD5559EB}" type="sibTrans" cxnId="{0B360CFA-EC78-42A4-AC9B-8FB4FC919DC1}">
      <dgm:prSet/>
      <dgm:spPr/>
    </dgm:pt>
    <dgm:pt modelId="{C42DF6C5-DC1E-4B45-8E60-D69B22803B74}">
      <dgm:prSet/>
      <dgm:spPr/>
      <dgm:t>
        <a:bodyPr/>
        <a:lstStyle/>
        <a:p>
          <a:r>
            <a:rPr lang="en-US" b="1" i="1" dirty="0" smtClean="0">
              <a:solidFill>
                <a:srgbClr val="7030A0"/>
              </a:solidFill>
            </a:rPr>
            <a:t>Tomorrow, in2037</a:t>
          </a:r>
          <a:endParaRPr lang="ru-RU" b="1" i="1" dirty="0">
            <a:solidFill>
              <a:srgbClr val="7030A0"/>
            </a:solidFill>
          </a:endParaRPr>
        </a:p>
      </dgm:t>
    </dgm:pt>
    <dgm:pt modelId="{89E5884E-0256-4B92-AF24-5B5CB41BA063}" type="parTrans" cxnId="{CE482920-A405-41F4-B388-81F60EEF396B}">
      <dgm:prSet/>
      <dgm:spPr/>
    </dgm:pt>
    <dgm:pt modelId="{6720B40F-EA67-416E-B16E-4C672E1848BC}" type="sibTrans" cxnId="{CE482920-A405-41F4-B388-81F60EEF396B}">
      <dgm:prSet/>
      <dgm:spPr/>
    </dgm:pt>
    <dgm:pt modelId="{B7EA444F-5CF3-477E-B5E9-F85FF1CF0DFD}">
      <dgm:prSet/>
      <dgm:spPr/>
      <dgm:t>
        <a:bodyPr/>
        <a:lstStyle/>
        <a:p>
          <a:r>
            <a:rPr lang="en-US" b="1" i="1" dirty="0" smtClean="0">
              <a:solidFill>
                <a:srgbClr val="7030A0"/>
              </a:solidFill>
            </a:rPr>
            <a:t>Next day(week, month, year</a:t>
          </a:r>
          <a:r>
            <a:rPr lang="en-US" dirty="0" smtClean="0"/>
            <a:t>)</a:t>
          </a:r>
          <a:endParaRPr lang="ru-RU" dirty="0"/>
        </a:p>
      </dgm:t>
    </dgm:pt>
    <dgm:pt modelId="{E46989A7-A167-4435-B2CD-01687E7C0483}" type="parTrans" cxnId="{93CA58E3-7E14-49B7-A831-C12C82289CFF}">
      <dgm:prSet/>
      <dgm:spPr/>
    </dgm:pt>
    <dgm:pt modelId="{1F6E355D-B511-4841-BA69-6D115CA63837}" type="sibTrans" cxnId="{93CA58E3-7E14-49B7-A831-C12C82289CFF}">
      <dgm:prSet/>
      <dgm:spPr/>
    </dgm:pt>
    <dgm:pt modelId="{2DE2E9F3-C1C2-4A8D-8CC8-3614DF44A7A7}">
      <dgm:prSet/>
      <dgm:spPr/>
      <dgm:t>
        <a:bodyPr/>
        <a:lstStyle/>
        <a:p>
          <a:r>
            <a:rPr lang="en-US" b="1" i="1" dirty="0" smtClean="0">
              <a:solidFill>
                <a:srgbClr val="7030A0"/>
              </a:solidFill>
            </a:rPr>
            <a:t>Now, at the moment</a:t>
          </a:r>
          <a:endParaRPr lang="ru-RU" b="1" i="1" dirty="0">
            <a:solidFill>
              <a:srgbClr val="7030A0"/>
            </a:solidFill>
          </a:endParaRPr>
        </a:p>
      </dgm:t>
    </dgm:pt>
    <dgm:pt modelId="{D37EBF9D-124F-4BB7-A304-712DB045247F}" type="parTrans" cxnId="{BBD14D78-292F-4007-86EE-07F4B6D93266}">
      <dgm:prSet/>
      <dgm:spPr/>
    </dgm:pt>
    <dgm:pt modelId="{DB39A9CA-CC83-4FEA-B6CC-B9FAA4A3D4CA}" type="sibTrans" cxnId="{BBD14D78-292F-4007-86EE-07F4B6D93266}">
      <dgm:prSet/>
      <dgm:spPr/>
    </dgm:pt>
    <dgm:pt modelId="{633DA0A5-4CC4-46C9-B22A-1339C18A7C02}" type="pres">
      <dgm:prSet presAssocID="{47FBBE0C-977B-4F17-9BE2-AB8D8F04B998}" presName="Name0" presStyleCnt="0">
        <dgm:presLayoutVars>
          <dgm:dir/>
          <dgm:animLvl val="lvl"/>
          <dgm:resizeHandles/>
        </dgm:presLayoutVars>
      </dgm:prSet>
      <dgm:spPr/>
      <dgm:t>
        <a:bodyPr/>
        <a:lstStyle/>
        <a:p>
          <a:endParaRPr lang="ru-RU"/>
        </a:p>
      </dgm:t>
    </dgm:pt>
    <dgm:pt modelId="{E0F30E64-0C8E-48FC-B492-1FF8CB99EF4C}" type="pres">
      <dgm:prSet presAssocID="{F88B8010-498B-4BE0-AC4D-E430AD88F67D}" presName="linNode" presStyleCnt="0"/>
      <dgm:spPr/>
    </dgm:pt>
    <dgm:pt modelId="{1D792805-0E0F-45D1-99BE-AA6DAB35EDA7}" type="pres">
      <dgm:prSet presAssocID="{F88B8010-498B-4BE0-AC4D-E430AD88F67D}" presName="parentShp" presStyleLbl="node1" presStyleIdx="0" presStyleCnt="5">
        <dgm:presLayoutVars>
          <dgm:bulletEnabled val="1"/>
        </dgm:presLayoutVars>
      </dgm:prSet>
      <dgm:spPr/>
      <dgm:t>
        <a:bodyPr/>
        <a:lstStyle/>
        <a:p>
          <a:endParaRPr lang="ru-RU"/>
        </a:p>
      </dgm:t>
    </dgm:pt>
    <dgm:pt modelId="{F5202DE0-8AE1-4DDC-A766-753D2FED4567}" type="pres">
      <dgm:prSet presAssocID="{F88B8010-498B-4BE0-AC4D-E430AD88F67D}" presName="childShp" presStyleLbl="bgAccFollowNode1" presStyleIdx="0" presStyleCnt="5">
        <dgm:presLayoutVars>
          <dgm:bulletEnabled val="1"/>
        </dgm:presLayoutVars>
      </dgm:prSet>
      <dgm:spPr/>
      <dgm:t>
        <a:bodyPr/>
        <a:lstStyle/>
        <a:p>
          <a:endParaRPr lang="ru-RU"/>
        </a:p>
      </dgm:t>
    </dgm:pt>
    <dgm:pt modelId="{D0750C9C-5832-474F-B17C-75B832BA32B7}" type="pres">
      <dgm:prSet presAssocID="{1EBFC2DF-D367-4899-90E8-579029DCB823}" presName="spacing" presStyleCnt="0"/>
      <dgm:spPr/>
    </dgm:pt>
    <dgm:pt modelId="{780469CF-C0A7-47DE-B486-F9D74AE03AEC}" type="pres">
      <dgm:prSet presAssocID="{D362FDA4-99E2-43A5-9A0C-354AE0F3D04E}" presName="linNode" presStyleCnt="0"/>
      <dgm:spPr/>
    </dgm:pt>
    <dgm:pt modelId="{67FCD779-4BF5-4A8A-99DC-B537F76C795D}" type="pres">
      <dgm:prSet presAssocID="{D362FDA4-99E2-43A5-9A0C-354AE0F3D04E}" presName="parentShp" presStyleLbl="node1" presStyleIdx="1" presStyleCnt="5">
        <dgm:presLayoutVars>
          <dgm:bulletEnabled val="1"/>
        </dgm:presLayoutVars>
      </dgm:prSet>
      <dgm:spPr/>
      <dgm:t>
        <a:bodyPr/>
        <a:lstStyle/>
        <a:p>
          <a:endParaRPr lang="ru-RU"/>
        </a:p>
      </dgm:t>
    </dgm:pt>
    <dgm:pt modelId="{70C4FDDA-B82E-49EB-8540-34888D425DF1}" type="pres">
      <dgm:prSet presAssocID="{D362FDA4-99E2-43A5-9A0C-354AE0F3D04E}" presName="childShp" presStyleLbl="bgAccFollowNode1" presStyleIdx="1" presStyleCnt="5">
        <dgm:presLayoutVars>
          <dgm:bulletEnabled val="1"/>
        </dgm:presLayoutVars>
      </dgm:prSet>
      <dgm:spPr/>
      <dgm:t>
        <a:bodyPr/>
        <a:lstStyle/>
        <a:p>
          <a:endParaRPr lang="ru-RU"/>
        </a:p>
      </dgm:t>
    </dgm:pt>
    <dgm:pt modelId="{4AB3C398-3472-49B1-853F-D22A28A9F37B}" type="pres">
      <dgm:prSet presAssocID="{E85BFEC6-F997-4CD4-A492-DF7739422985}" presName="spacing" presStyleCnt="0"/>
      <dgm:spPr/>
    </dgm:pt>
    <dgm:pt modelId="{B4ABBDED-7067-4521-A765-F09A9C515752}" type="pres">
      <dgm:prSet presAssocID="{DDB87B39-6851-417B-89EE-589F4208FE23}" presName="linNode" presStyleCnt="0"/>
      <dgm:spPr/>
    </dgm:pt>
    <dgm:pt modelId="{9F077D28-5E8D-42A1-86BF-411A956671D9}" type="pres">
      <dgm:prSet presAssocID="{DDB87B39-6851-417B-89EE-589F4208FE23}" presName="parentShp" presStyleLbl="node1" presStyleIdx="2" presStyleCnt="5">
        <dgm:presLayoutVars>
          <dgm:bulletEnabled val="1"/>
        </dgm:presLayoutVars>
      </dgm:prSet>
      <dgm:spPr/>
      <dgm:t>
        <a:bodyPr/>
        <a:lstStyle/>
        <a:p>
          <a:endParaRPr lang="ru-RU"/>
        </a:p>
      </dgm:t>
    </dgm:pt>
    <dgm:pt modelId="{03F7265C-807A-45F0-A4DF-626426521D84}" type="pres">
      <dgm:prSet presAssocID="{DDB87B39-6851-417B-89EE-589F4208FE23}" presName="childShp" presStyleLbl="bgAccFollowNode1" presStyleIdx="2" presStyleCnt="5">
        <dgm:presLayoutVars>
          <dgm:bulletEnabled val="1"/>
        </dgm:presLayoutVars>
      </dgm:prSet>
      <dgm:spPr/>
      <dgm:t>
        <a:bodyPr/>
        <a:lstStyle/>
        <a:p>
          <a:endParaRPr lang="ru-RU"/>
        </a:p>
      </dgm:t>
    </dgm:pt>
    <dgm:pt modelId="{D13B74A0-7631-4492-8C0A-C38FDAB0CBF5}" type="pres">
      <dgm:prSet presAssocID="{23F62333-107B-45B1-A331-E35D58D610BC}" presName="spacing" presStyleCnt="0"/>
      <dgm:spPr/>
    </dgm:pt>
    <dgm:pt modelId="{EEA6512E-2F06-432C-994B-63D5A4488868}" type="pres">
      <dgm:prSet presAssocID="{7BEE9EE0-E2D3-465A-B81B-CFC4E7E48CDE}" presName="linNode" presStyleCnt="0"/>
      <dgm:spPr/>
    </dgm:pt>
    <dgm:pt modelId="{CC6D4961-0DE0-46EB-97C9-6DAAC8F9AA46}" type="pres">
      <dgm:prSet presAssocID="{7BEE9EE0-E2D3-465A-B81B-CFC4E7E48CDE}" presName="parentShp" presStyleLbl="node1" presStyleIdx="3" presStyleCnt="5">
        <dgm:presLayoutVars>
          <dgm:bulletEnabled val="1"/>
        </dgm:presLayoutVars>
      </dgm:prSet>
      <dgm:spPr/>
      <dgm:t>
        <a:bodyPr/>
        <a:lstStyle/>
        <a:p>
          <a:endParaRPr lang="ru-RU"/>
        </a:p>
      </dgm:t>
    </dgm:pt>
    <dgm:pt modelId="{A8FBA1B7-2986-4829-816E-DB41622BF4E1}" type="pres">
      <dgm:prSet presAssocID="{7BEE9EE0-E2D3-465A-B81B-CFC4E7E48CDE}" presName="childShp" presStyleLbl="bgAccFollowNode1" presStyleIdx="3" presStyleCnt="5">
        <dgm:presLayoutVars>
          <dgm:bulletEnabled val="1"/>
        </dgm:presLayoutVars>
      </dgm:prSet>
      <dgm:spPr/>
      <dgm:t>
        <a:bodyPr/>
        <a:lstStyle/>
        <a:p>
          <a:endParaRPr lang="ru-RU"/>
        </a:p>
      </dgm:t>
    </dgm:pt>
    <dgm:pt modelId="{DDD11454-8DD8-4A83-9E0B-5FA0D747D472}" type="pres">
      <dgm:prSet presAssocID="{1D210D25-F957-47B0-AE53-8067A45F76F2}" presName="spacing" presStyleCnt="0"/>
      <dgm:spPr/>
    </dgm:pt>
    <dgm:pt modelId="{F6CEF27F-4448-4917-A67D-972B6BA89987}" type="pres">
      <dgm:prSet presAssocID="{13281711-A241-4E04-889E-E6AEF73BCE03}" presName="linNode" presStyleCnt="0"/>
      <dgm:spPr/>
    </dgm:pt>
    <dgm:pt modelId="{21018566-9585-4C90-B8F9-512DD5D4D815}" type="pres">
      <dgm:prSet presAssocID="{13281711-A241-4E04-889E-E6AEF73BCE03}" presName="parentShp" presStyleLbl="node1" presStyleIdx="4" presStyleCnt="5">
        <dgm:presLayoutVars>
          <dgm:bulletEnabled val="1"/>
        </dgm:presLayoutVars>
      </dgm:prSet>
      <dgm:spPr/>
      <dgm:t>
        <a:bodyPr/>
        <a:lstStyle/>
        <a:p>
          <a:endParaRPr lang="ru-RU"/>
        </a:p>
      </dgm:t>
    </dgm:pt>
    <dgm:pt modelId="{03FF8B97-ED5C-4944-85B8-C092B459F1D2}" type="pres">
      <dgm:prSet presAssocID="{13281711-A241-4E04-889E-E6AEF73BCE03}" presName="childShp" presStyleLbl="bgAccFollowNode1" presStyleIdx="4" presStyleCnt="5">
        <dgm:presLayoutVars>
          <dgm:bulletEnabled val="1"/>
        </dgm:presLayoutVars>
      </dgm:prSet>
      <dgm:spPr/>
      <dgm:t>
        <a:bodyPr/>
        <a:lstStyle/>
        <a:p>
          <a:endParaRPr lang="ru-RU"/>
        </a:p>
      </dgm:t>
    </dgm:pt>
  </dgm:ptLst>
  <dgm:cxnLst>
    <dgm:cxn modelId="{0B360CFA-EC78-42A4-AC9B-8FB4FC919DC1}" srcId="{D362FDA4-99E2-43A5-9A0C-354AE0F3D04E}" destId="{B95327B4-87F4-43F2-8F78-C9F4D5D15113}" srcOrd="1" destOrd="0" parTransId="{574F3A81-D5E8-4D8B-9C02-16DA69BAE541}" sibTransId="{CC50B9E6-567E-4D6C-949B-7E09CD5559EB}"/>
    <dgm:cxn modelId="{E0700B72-6782-49AA-9B2C-D7AF25E571C4}" type="presOf" srcId="{28CF37B5-A6A7-4F1A-B208-AC27745EA411}" destId="{70C4FDDA-B82E-49EB-8540-34888D425DF1}" srcOrd="0" destOrd="0" presId="urn:microsoft.com/office/officeart/2005/8/layout/vList6"/>
    <dgm:cxn modelId="{93CA58E3-7E14-49B7-A831-C12C82289CFF}" srcId="{DDB87B39-6851-417B-89EE-589F4208FE23}" destId="{B7EA444F-5CF3-477E-B5E9-F85FF1CF0DFD}" srcOrd="1" destOrd="0" parTransId="{E46989A7-A167-4435-B2CD-01687E7C0483}" sibTransId="{1F6E355D-B511-4841-BA69-6D115CA63837}"/>
    <dgm:cxn modelId="{AE0B6A3E-F45B-4655-8ABB-DE96F3BB450D}" srcId="{47FBBE0C-977B-4F17-9BE2-AB8D8F04B998}" destId="{13281711-A241-4E04-889E-E6AEF73BCE03}" srcOrd="4" destOrd="0" parTransId="{608FA38B-A52B-4FC4-80A6-8123FC77DC0E}" sibTransId="{32B24D13-24BF-45D4-9817-AE2FC3445D26}"/>
    <dgm:cxn modelId="{0ED5B5CD-E14E-48E0-8DA8-08985284D9DF}" type="presOf" srcId="{7BEE9EE0-E2D3-465A-B81B-CFC4E7E48CDE}" destId="{CC6D4961-0DE0-46EB-97C9-6DAAC8F9AA46}" srcOrd="0" destOrd="0" presId="urn:microsoft.com/office/officeart/2005/8/layout/vList6"/>
    <dgm:cxn modelId="{4924B3FF-DD48-4C8B-98A1-58552D079CC6}" srcId="{47FBBE0C-977B-4F17-9BE2-AB8D8F04B998}" destId="{DDB87B39-6851-417B-89EE-589F4208FE23}" srcOrd="2" destOrd="0" parTransId="{8041FB3E-327C-4843-8C3F-0BDF9B717F5B}" sibTransId="{23F62333-107B-45B1-A331-E35D58D610BC}"/>
    <dgm:cxn modelId="{072E39B3-8776-41E0-8840-DF4029F4A259}" srcId="{47FBBE0C-977B-4F17-9BE2-AB8D8F04B998}" destId="{7BEE9EE0-E2D3-465A-B81B-CFC4E7E48CDE}" srcOrd="3" destOrd="0" parTransId="{38C8C407-1825-4331-B142-84C7EEC96E73}" sibTransId="{1D210D25-F957-47B0-AE53-8067A45F76F2}"/>
    <dgm:cxn modelId="{5FD9A8A0-AD51-41BF-A3C7-15A142182554}" type="presOf" srcId="{DDB87B39-6851-417B-89EE-589F4208FE23}" destId="{9F077D28-5E8D-42A1-86BF-411A956671D9}" srcOrd="0" destOrd="0" presId="urn:microsoft.com/office/officeart/2005/8/layout/vList6"/>
    <dgm:cxn modelId="{8D9545F4-4F3B-4346-931F-6283BF723BC8}" type="presOf" srcId="{DCFE0EC4-70F1-4110-98AB-4B8DFCBCDB23}" destId="{03FF8B97-ED5C-4944-85B8-C092B459F1D2}" srcOrd="0" destOrd="0" presId="urn:microsoft.com/office/officeart/2005/8/layout/vList6"/>
    <dgm:cxn modelId="{CC0306C7-9515-477D-A344-3BA6F00D9922}" type="presOf" srcId="{B95327B4-87F4-43F2-8F78-C9F4D5D15113}" destId="{70C4FDDA-B82E-49EB-8540-34888D425DF1}" srcOrd="0" destOrd="1" presId="urn:microsoft.com/office/officeart/2005/8/layout/vList6"/>
    <dgm:cxn modelId="{F4BFB3E3-5327-43F6-A5E9-D3F0769B956C}" type="presOf" srcId="{13281711-A241-4E04-889E-E6AEF73BCE03}" destId="{21018566-9585-4C90-B8F9-512DD5D4D815}" srcOrd="0" destOrd="0" presId="urn:microsoft.com/office/officeart/2005/8/layout/vList6"/>
    <dgm:cxn modelId="{4856A626-C5CB-4981-8479-FD8C59EE50BF}" type="presOf" srcId="{C32FED80-A9D9-4120-A0EE-9E15DB399073}" destId="{F5202DE0-8AE1-4DDC-A766-753D2FED4567}" srcOrd="0" destOrd="0" presId="urn:microsoft.com/office/officeart/2005/8/layout/vList6"/>
    <dgm:cxn modelId="{1089A59A-BDCB-4439-9884-C0A84718B055}" type="presOf" srcId="{B7EA444F-5CF3-477E-B5E9-F85FF1CF0DFD}" destId="{03F7265C-807A-45F0-A4DF-626426521D84}" srcOrd="0" destOrd="1" presId="urn:microsoft.com/office/officeart/2005/8/layout/vList6"/>
    <dgm:cxn modelId="{5651ADD2-36E6-45CB-82E4-06D3C0F1637A}" srcId="{13281711-A241-4E04-889E-E6AEF73BCE03}" destId="{64717E3F-9443-4CF8-845E-E1699EC1C08D}" srcOrd="1" destOrd="0" parTransId="{3FE78D00-2F5E-462E-9023-1B274253077A}" sibTransId="{8D935891-126E-42DF-A5D3-E889596F5B0D}"/>
    <dgm:cxn modelId="{BBD14D78-292F-4007-86EE-07F4B6D93266}" srcId="{7BEE9EE0-E2D3-465A-B81B-CFC4E7E48CDE}" destId="{2DE2E9F3-C1C2-4A8D-8CC8-3614DF44A7A7}" srcOrd="0" destOrd="0" parTransId="{D37EBF9D-124F-4BB7-A304-712DB045247F}" sibTransId="{DB39A9CA-CC83-4FEA-B6CC-B9FAA4A3D4CA}"/>
    <dgm:cxn modelId="{AF56E942-891A-4DE3-8B17-61AFF735B6FB}" srcId="{13281711-A241-4E04-889E-E6AEF73BCE03}" destId="{DCFE0EC4-70F1-4110-98AB-4B8DFCBCDB23}" srcOrd="0" destOrd="0" parTransId="{F16D2FF2-38B4-4797-8A53-2795DDF1AB0B}" sibTransId="{0AFF3F39-6736-495E-AC4D-BB53E4C9FE75}"/>
    <dgm:cxn modelId="{98ACC84E-3137-4094-AD5A-BD3CA9B2BA61}" type="presOf" srcId="{47FBBE0C-977B-4F17-9BE2-AB8D8F04B998}" destId="{633DA0A5-4CC4-46C9-B22A-1339C18A7C02}" srcOrd="0" destOrd="0" presId="urn:microsoft.com/office/officeart/2005/8/layout/vList6"/>
    <dgm:cxn modelId="{676F0042-84E4-4362-B618-6D2B61B0097E}" srcId="{F88B8010-498B-4BE0-AC4D-E430AD88F67D}" destId="{2703E69A-0847-42A5-9411-56820F05EBE4}" srcOrd="1" destOrd="0" parTransId="{42DD89CA-E9EB-40B1-9B8D-1D46271BD8E7}" sibTransId="{1319C73F-DDE4-471E-9975-AD69D7D546E7}"/>
    <dgm:cxn modelId="{B28E48D5-9A04-4526-9556-0E8A3B2D3CC0}" srcId="{D362FDA4-99E2-43A5-9A0C-354AE0F3D04E}" destId="{28CF37B5-A6A7-4F1A-B208-AC27745EA411}" srcOrd="0" destOrd="0" parTransId="{FF56F6E3-CA1F-4915-956A-128A43BEC202}" sibTransId="{681D5818-3CA4-4BF2-B963-6247E1FC99DA}"/>
    <dgm:cxn modelId="{4460D2EA-3562-46D2-BD26-D4554107B231}" type="presOf" srcId="{2DE2E9F3-C1C2-4A8D-8CC8-3614DF44A7A7}" destId="{A8FBA1B7-2986-4829-816E-DB41622BF4E1}" srcOrd="0" destOrd="0" presId="urn:microsoft.com/office/officeart/2005/8/layout/vList6"/>
    <dgm:cxn modelId="{01C10774-6D04-43C3-BB2A-621459B8DD4B}" srcId="{F88B8010-498B-4BE0-AC4D-E430AD88F67D}" destId="{C32FED80-A9D9-4120-A0EE-9E15DB399073}" srcOrd="0" destOrd="0" parTransId="{5CBE48ED-5EC5-4DB7-B9E7-6B53F8B87AE1}" sibTransId="{C459D9C8-6007-44C7-B4BE-A7030CAB25E4}"/>
    <dgm:cxn modelId="{F0B6C12C-7E5E-44A3-A15F-CBE6BBBF3F2D}" type="presOf" srcId="{D362FDA4-99E2-43A5-9A0C-354AE0F3D04E}" destId="{67FCD779-4BF5-4A8A-99DC-B537F76C795D}" srcOrd="0" destOrd="0" presId="urn:microsoft.com/office/officeart/2005/8/layout/vList6"/>
    <dgm:cxn modelId="{8EF874AA-36D8-4B88-A343-D2402B5BA0AC}" srcId="{47FBBE0C-977B-4F17-9BE2-AB8D8F04B998}" destId="{F88B8010-498B-4BE0-AC4D-E430AD88F67D}" srcOrd="0" destOrd="0" parTransId="{252C6BE9-EB5B-43A8-939B-545FD00672BA}" sibTransId="{1EBFC2DF-D367-4899-90E8-579029DCB823}"/>
    <dgm:cxn modelId="{1E524814-D681-43BB-9824-A903C4452370}" type="presOf" srcId="{F88B8010-498B-4BE0-AC4D-E430AD88F67D}" destId="{1D792805-0E0F-45D1-99BE-AA6DAB35EDA7}" srcOrd="0" destOrd="0" presId="urn:microsoft.com/office/officeart/2005/8/layout/vList6"/>
    <dgm:cxn modelId="{CE482920-A405-41F4-B388-81F60EEF396B}" srcId="{DDB87B39-6851-417B-89EE-589F4208FE23}" destId="{C42DF6C5-DC1E-4B45-8E60-D69B22803B74}" srcOrd="0" destOrd="0" parTransId="{89E5884E-0256-4B92-AF24-5B5CB41BA063}" sibTransId="{6720B40F-EA67-416E-B16E-4C672E1848BC}"/>
    <dgm:cxn modelId="{524963BD-FEED-4A00-8657-B6D5487B9861}" type="presOf" srcId="{64717E3F-9443-4CF8-845E-E1699EC1C08D}" destId="{03FF8B97-ED5C-4944-85B8-C092B459F1D2}" srcOrd="0" destOrd="1" presId="urn:microsoft.com/office/officeart/2005/8/layout/vList6"/>
    <dgm:cxn modelId="{92757FE2-3506-4061-ADEC-6AB237782E4E}" type="presOf" srcId="{2703E69A-0847-42A5-9411-56820F05EBE4}" destId="{F5202DE0-8AE1-4DDC-A766-753D2FED4567}" srcOrd="0" destOrd="1" presId="urn:microsoft.com/office/officeart/2005/8/layout/vList6"/>
    <dgm:cxn modelId="{A4BF8780-EFAA-432D-AFF2-927CC2EFA801}" type="presOf" srcId="{C42DF6C5-DC1E-4B45-8E60-D69B22803B74}" destId="{03F7265C-807A-45F0-A4DF-626426521D84}" srcOrd="0" destOrd="0" presId="urn:microsoft.com/office/officeart/2005/8/layout/vList6"/>
    <dgm:cxn modelId="{7AB6B50B-D935-4F8E-AE25-1A1CFE13D40E}" srcId="{47FBBE0C-977B-4F17-9BE2-AB8D8F04B998}" destId="{D362FDA4-99E2-43A5-9A0C-354AE0F3D04E}" srcOrd="1" destOrd="0" parTransId="{C67C39F3-D4EA-4F59-A8E1-BBD1405E4325}" sibTransId="{E85BFEC6-F997-4CD4-A492-DF7739422985}"/>
    <dgm:cxn modelId="{7F0CC35E-2DFE-484A-8713-C4169767F2EA}" type="presParOf" srcId="{633DA0A5-4CC4-46C9-B22A-1339C18A7C02}" destId="{E0F30E64-0C8E-48FC-B492-1FF8CB99EF4C}" srcOrd="0" destOrd="0" presId="urn:microsoft.com/office/officeart/2005/8/layout/vList6"/>
    <dgm:cxn modelId="{8D59AA45-7B75-4081-B0DA-7F5F9036F227}" type="presParOf" srcId="{E0F30E64-0C8E-48FC-B492-1FF8CB99EF4C}" destId="{1D792805-0E0F-45D1-99BE-AA6DAB35EDA7}" srcOrd="0" destOrd="0" presId="urn:microsoft.com/office/officeart/2005/8/layout/vList6"/>
    <dgm:cxn modelId="{F89F987D-6204-46FF-87B5-0C0B61AB1A74}" type="presParOf" srcId="{E0F30E64-0C8E-48FC-B492-1FF8CB99EF4C}" destId="{F5202DE0-8AE1-4DDC-A766-753D2FED4567}" srcOrd="1" destOrd="0" presId="urn:microsoft.com/office/officeart/2005/8/layout/vList6"/>
    <dgm:cxn modelId="{D515AD8B-C2D2-4627-B6F6-DCDE17A657AC}" type="presParOf" srcId="{633DA0A5-4CC4-46C9-B22A-1339C18A7C02}" destId="{D0750C9C-5832-474F-B17C-75B832BA32B7}" srcOrd="1" destOrd="0" presId="urn:microsoft.com/office/officeart/2005/8/layout/vList6"/>
    <dgm:cxn modelId="{B341C825-B9D7-4B7D-8281-E128E101E90A}" type="presParOf" srcId="{633DA0A5-4CC4-46C9-B22A-1339C18A7C02}" destId="{780469CF-C0A7-47DE-B486-F9D74AE03AEC}" srcOrd="2" destOrd="0" presId="urn:microsoft.com/office/officeart/2005/8/layout/vList6"/>
    <dgm:cxn modelId="{DC5D5DFF-CF17-415B-B6A8-F82E1D46C22F}" type="presParOf" srcId="{780469CF-C0A7-47DE-B486-F9D74AE03AEC}" destId="{67FCD779-4BF5-4A8A-99DC-B537F76C795D}" srcOrd="0" destOrd="0" presId="urn:microsoft.com/office/officeart/2005/8/layout/vList6"/>
    <dgm:cxn modelId="{DED81999-0E8B-49AE-B2D9-AA7252C7CC36}" type="presParOf" srcId="{780469CF-C0A7-47DE-B486-F9D74AE03AEC}" destId="{70C4FDDA-B82E-49EB-8540-34888D425DF1}" srcOrd="1" destOrd="0" presId="urn:microsoft.com/office/officeart/2005/8/layout/vList6"/>
    <dgm:cxn modelId="{CED98C18-9D9B-4F31-B334-1043DEB69BAF}" type="presParOf" srcId="{633DA0A5-4CC4-46C9-B22A-1339C18A7C02}" destId="{4AB3C398-3472-49B1-853F-D22A28A9F37B}" srcOrd="3" destOrd="0" presId="urn:microsoft.com/office/officeart/2005/8/layout/vList6"/>
    <dgm:cxn modelId="{A516409B-C65D-4ABA-A7EC-31F8F2823698}" type="presParOf" srcId="{633DA0A5-4CC4-46C9-B22A-1339C18A7C02}" destId="{B4ABBDED-7067-4521-A765-F09A9C515752}" srcOrd="4" destOrd="0" presId="urn:microsoft.com/office/officeart/2005/8/layout/vList6"/>
    <dgm:cxn modelId="{9EFC0F19-63C3-4363-AF93-96FFE2A4F67B}" type="presParOf" srcId="{B4ABBDED-7067-4521-A765-F09A9C515752}" destId="{9F077D28-5E8D-42A1-86BF-411A956671D9}" srcOrd="0" destOrd="0" presId="urn:microsoft.com/office/officeart/2005/8/layout/vList6"/>
    <dgm:cxn modelId="{5B967AE8-CDEE-4884-ACA8-36CF62AAFF9C}" type="presParOf" srcId="{B4ABBDED-7067-4521-A765-F09A9C515752}" destId="{03F7265C-807A-45F0-A4DF-626426521D84}" srcOrd="1" destOrd="0" presId="urn:microsoft.com/office/officeart/2005/8/layout/vList6"/>
    <dgm:cxn modelId="{5403FCAF-9DFA-4053-8DE4-68F2270302AD}" type="presParOf" srcId="{633DA0A5-4CC4-46C9-B22A-1339C18A7C02}" destId="{D13B74A0-7631-4492-8C0A-C38FDAB0CBF5}" srcOrd="5" destOrd="0" presId="urn:microsoft.com/office/officeart/2005/8/layout/vList6"/>
    <dgm:cxn modelId="{D584A2B3-D6F3-43F1-A1A2-EABC999589A3}" type="presParOf" srcId="{633DA0A5-4CC4-46C9-B22A-1339C18A7C02}" destId="{EEA6512E-2F06-432C-994B-63D5A4488868}" srcOrd="6" destOrd="0" presId="urn:microsoft.com/office/officeart/2005/8/layout/vList6"/>
    <dgm:cxn modelId="{B16B2EDC-2652-4453-9C1C-E73F424578D9}" type="presParOf" srcId="{EEA6512E-2F06-432C-994B-63D5A4488868}" destId="{CC6D4961-0DE0-46EB-97C9-6DAAC8F9AA46}" srcOrd="0" destOrd="0" presId="urn:microsoft.com/office/officeart/2005/8/layout/vList6"/>
    <dgm:cxn modelId="{B1D035FA-A742-4EAF-801C-23C007E2A015}" type="presParOf" srcId="{EEA6512E-2F06-432C-994B-63D5A4488868}" destId="{A8FBA1B7-2986-4829-816E-DB41622BF4E1}" srcOrd="1" destOrd="0" presId="urn:microsoft.com/office/officeart/2005/8/layout/vList6"/>
    <dgm:cxn modelId="{7C1D3F7A-34D5-4796-8A7E-4710E99E43CD}" type="presParOf" srcId="{633DA0A5-4CC4-46C9-B22A-1339C18A7C02}" destId="{DDD11454-8DD8-4A83-9E0B-5FA0D747D472}" srcOrd="7" destOrd="0" presId="urn:microsoft.com/office/officeart/2005/8/layout/vList6"/>
    <dgm:cxn modelId="{2123E1A9-D854-495E-9053-2BD5EC5C2858}" type="presParOf" srcId="{633DA0A5-4CC4-46C9-B22A-1339C18A7C02}" destId="{F6CEF27F-4448-4917-A67D-972B6BA89987}" srcOrd="8" destOrd="0" presId="urn:microsoft.com/office/officeart/2005/8/layout/vList6"/>
    <dgm:cxn modelId="{697DF5E3-E55E-44C9-AF04-D7234303C9C2}" type="presParOf" srcId="{F6CEF27F-4448-4917-A67D-972B6BA89987}" destId="{21018566-9585-4C90-B8F9-512DD5D4D815}" srcOrd="0" destOrd="0" presId="urn:microsoft.com/office/officeart/2005/8/layout/vList6"/>
    <dgm:cxn modelId="{B460E3CC-D762-4F74-A788-8BFAB42DC54D}" type="presParOf" srcId="{F6CEF27F-4448-4917-A67D-972B6BA89987}" destId="{03FF8B97-ED5C-4944-85B8-C092B459F1D2}"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A1225B-D6D6-47DE-8E1F-6CEAA8DA3F83}" type="doc">
      <dgm:prSet loTypeId="urn:microsoft.com/office/officeart/2005/8/layout/pList2" loCatId="list" qsTypeId="urn:microsoft.com/office/officeart/2005/8/quickstyle/simple1" qsCatId="simple" csTypeId="urn:microsoft.com/office/officeart/2005/8/colors/colorful2" csCatId="colorful" phldr="1"/>
      <dgm:spPr/>
    </dgm:pt>
    <dgm:pt modelId="{8C7220BF-EB4A-494D-8CE9-BF66DC2F0FE6}">
      <dgm:prSet phldrT="[Текст]" custT="1"/>
      <dgm:spPr/>
      <dgm:t>
        <a:bodyPr/>
        <a:lstStyle/>
        <a:p>
          <a:pPr algn="l"/>
          <a:r>
            <a:rPr lang="en-US" sz="2400" b="1" i="1" dirty="0" smtClean="0">
              <a:solidFill>
                <a:srgbClr val="FFFF00"/>
              </a:solidFill>
            </a:rPr>
            <a:t>*She played with her bear.</a:t>
          </a:r>
        </a:p>
        <a:p>
          <a:pPr algn="l"/>
          <a:r>
            <a:rPr lang="en-US" sz="2400" b="1" i="1" dirty="0" smtClean="0">
              <a:solidFill>
                <a:srgbClr val="FFFF00"/>
              </a:solidFill>
            </a:rPr>
            <a:t>*She is playing with her bear.</a:t>
          </a:r>
        </a:p>
        <a:p>
          <a:pPr algn="l"/>
          <a:r>
            <a:rPr lang="en-US" sz="2400" b="1" i="1" dirty="0" smtClean="0">
              <a:solidFill>
                <a:srgbClr val="FFFF00"/>
              </a:solidFill>
            </a:rPr>
            <a:t>*She will play with her bear</a:t>
          </a:r>
          <a:endParaRPr lang="ru-RU" sz="2400" b="1" i="1" dirty="0">
            <a:solidFill>
              <a:srgbClr val="FFFF00"/>
            </a:solidFill>
          </a:endParaRPr>
        </a:p>
      </dgm:t>
    </dgm:pt>
    <dgm:pt modelId="{F1118E69-0141-4DF6-BB17-F4B55B8A6A58}" type="parTrans" cxnId="{1CC73A37-D5B1-4000-A194-24DFB84688CD}">
      <dgm:prSet/>
      <dgm:spPr/>
      <dgm:t>
        <a:bodyPr/>
        <a:lstStyle/>
        <a:p>
          <a:endParaRPr lang="ru-RU"/>
        </a:p>
      </dgm:t>
    </dgm:pt>
    <dgm:pt modelId="{2F4A50E7-DA8D-4CAA-B795-8B65773B50C8}" type="sibTrans" cxnId="{1CC73A37-D5B1-4000-A194-24DFB84688CD}">
      <dgm:prSet/>
      <dgm:spPr/>
      <dgm:t>
        <a:bodyPr/>
        <a:lstStyle/>
        <a:p>
          <a:endParaRPr lang="ru-RU"/>
        </a:p>
      </dgm:t>
    </dgm:pt>
    <dgm:pt modelId="{325E4573-6B12-4FAF-8FCC-EF11766C2BC6}">
      <dgm:prSet phldrT="[Текст]" custT="1"/>
      <dgm:spPr/>
      <dgm:t>
        <a:bodyPr/>
        <a:lstStyle/>
        <a:p>
          <a:pPr algn="l"/>
          <a:r>
            <a:rPr lang="en-US" sz="2400" b="1" i="1" dirty="0" smtClean="0">
              <a:solidFill>
                <a:srgbClr val="FFFF00"/>
              </a:solidFill>
            </a:rPr>
            <a:t>*She has done the shopping.</a:t>
          </a:r>
        </a:p>
        <a:p>
          <a:pPr algn="l"/>
          <a:r>
            <a:rPr lang="en-US" sz="2400" b="1" i="1" dirty="0" smtClean="0">
              <a:solidFill>
                <a:srgbClr val="FFFF00"/>
              </a:solidFill>
            </a:rPr>
            <a:t>*She  did the shopping.</a:t>
          </a:r>
        </a:p>
        <a:p>
          <a:pPr algn="l"/>
          <a:r>
            <a:rPr lang="en-US" sz="2400" b="1" i="1" dirty="0" smtClean="0">
              <a:solidFill>
                <a:srgbClr val="FFFF00"/>
              </a:solidFill>
            </a:rPr>
            <a:t>* She is doing the shopping.</a:t>
          </a:r>
          <a:endParaRPr lang="ru-RU" sz="2400" b="1" i="1" dirty="0">
            <a:solidFill>
              <a:srgbClr val="FFFF00"/>
            </a:solidFill>
          </a:endParaRPr>
        </a:p>
      </dgm:t>
    </dgm:pt>
    <dgm:pt modelId="{4DEF4523-B3C4-4EC2-A52E-DBDAAE068899}" type="parTrans" cxnId="{A5A03B7A-B5C5-4A23-92CF-BD528F5D82DE}">
      <dgm:prSet/>
      <dgm:spPr/>
      <dgm:t>
        <a:bodyPr/>
        <a:lstStyle/>
        <a:p>
          <a:endParaRPr lang="ru-RU"/>
        </a:p>
      </dgm:t>
    </dgm:pt>
    <dgm:pt modelId="{BF5D43DE-F6BA-4B36-B752-B5BB51EC203D}" type="sibTrans" cxnId="{A5A03B7A-B5C5-4A23-92CF-BD528F5D82DE}">
      <dgm:prSet/>
      <dgm:spPr/>
      <dgm:t>
        <a:bodyPr/>
        <a:lstStyle/>
        <a:p>
          <a:endParaRPr lang="ru-RU"/>
        </a:p>
      </dgm:t>
    </dgm:pt>
    <dgm:pt modelId="{9CC23D88-1413-4FA8-96FD-D79C5F54B22A}">
      <dgm:prSet phldrT="[Текст]" custT="1"/>
      <dgm:spPr/>
      <dgm:t>
        <a:bodyPr/>
        <a:lstStyle/>
        <a:p>
          <a:pPr algn="l"/>
          <a:r>
            <a:rPr lang="en-US" sz="2400" b="1" i="1" dirty="0" smtClean="0">
              <a:solidFill>
                <a:srgbClr val="FFFF00"/>
              </a:solidFill>
            </a:rPr>
            <a:t>*It rains.</a:t>
          </a:r>
        </a:p>
        <a:p>
          <a:pPr algn="l"/>
          <a:r>
            <a:rPr lang="en-US" sz="2400" b="1" i="1" dirty="0" smtClean="0">
              <a:solidFill>
                <a:srgbClr val="FFFF00"/>
              </a:solidFill>
            </a:rPr>
            <a:t>*It will rain.</a:t>
          </a:r>
        </a:p>
        <a:p>
          <a:pPr algn="l"/>
          <a:r>
            <a:rPr lang="en-US" sz="2400" b="1" i="1" dirty="0" smtClean="0">
              <a:solidFill>
                <a:srgbClr val="FFFF00"/>
              </a:solidFill>
            </a:rPr>
            <a:t>*It’s raining.</a:t>
          </a:r>
        </a:p>
        <a:p>
          <a:pPr algn="l"/>
          <a:endParaRPr lang="ru-RU" sz="2400" dirty="0"/>
        </a:p>
      </dgm:t>
    </dgm:pt>
    <dgm:pt modelId="{0B0097B2-F696-4517-856C-63E086563D53}" type="parTrans" cxnId="{EA9A5800-E5D2-4D44-8B67-87FE54A239C2}">
      <dgm:prSet/>
      <dgm:spPr/>
      <dgm:t>
        <a:bodyPr/>
        <a:lstStyle/>
        <a:p>
          <a:endParaRPr lang="ru-RU"/>
        </a:p>
      </dgm:t>
    </dgm:pt>
    <dgm:pt modelId="{B925AF98-7006-496A-9FBF-31E27D48A8CB}" type="sibTrans" cxnId="{EA9A5800-E5D2-4D44-8B67-87FE54A239C2}">
      <dgm:prSet/>
      <dgm:spPr/>
      <dgm:t>
        <a:bodyPr/>
        <a:lstStyle/>
        <a:p>
          <a:endParaRPr lang="ru-RU"/>
        </a:p>
      </dgm:t>
    </dgm:pt>
    <dgm:pt modelId="{12CA936B-24A2-4D08-8408-2593FDAFE81F}" type="pres">
      <dgm:prSet presAssocID="{25A1225B-D6D6-47DE-8E1F-6CEAA8DA3F83}" presName="Name0" presStyleCnt="0">
        <dgm:presLayoutVars>
          <dgm:dir/>
          <dgm:resizeHandles val="exact"/>
        </dgm:presLayoutVars>
      </dgm:prSet>
      <dgm:spPr/>
    </dgm:pt>
    <dgm:pt modelId="{524F7ED3-F5CD-4028-80CD-C94FE6C5E13E}" type="pres">
      <dgm:prSet presAssocID="{25A1225B-D6D6-47DE-8E1F-6CEAA8DA3F83}" presName="bkgdShp" presStyleLbl="alignAccFollowNode1" presStyleIdx="0" presStyleCnt="1"/>
      <dgm:spPr/>
    </dgm:pt>
    <dgm:pt modelId="{42074DB3-C727-482A-86AE-EACC43329EA9}" type="pres">
      <dgm:prSet presAssocID="{25A1225B-D6D6-47DE-8E1F-6CEAA8DA3F83}" presName="linComp" presStyleCnt="0"/>
      <dgm:spPr/>
    </dgm:pt>
    <dgm:pt modelId="{2C19FD67-15DD-49C6-A0B4-FE479665AE49}" type="pres">
      <dgm:prSet presAssocID="{8C7220BF-EB4A-494D-8CE9-BF66DC2F0FE6}" presName="compNode" presStyleCnt="0"/>
      <dgm:spPr/>
    </dgm:pt>
    <dgm:pt modelId="{2C6AD8D3-1479-44CD-A21F-C35DE7C2F0C3}" type="pres">
      <dgm:prSet presAssocID="{8C7220BF-EB4A-494D-8CE9-BF66DC2F0FE6}" presName="node" presStyleLbl="node1" presStyleIdx="0" presStyleCnt="3" custLinFactNeighborX="-2044" custLinFactNeighborY="-737">
        <dgm:presLayoutVars>
          <dgm:bulletEnabled val="1"/>
        </dgm:presLayoutVars>
      </dgm:prSet>
      <dgm:spPr/>
      <dgm:t>
        <a:bodyPr/>
        <a:lstStyle/>
        <a:p>
          <a:endParaRPr lang="ru-RU"/>
        </a:p>
      </dgm:t>
    </dgm:pt>
    <dgm:pt modelId="{43915931-1F76-4E57-89AC-3699CE1CD865}" type="pres">
      <dgm:prSet presAssocID="{8C7220BF-EB4A-494D-8CE9-BF66DC2F0FE6}" presName="invisiNode" presStyleLbl="node1" presStyleIdx="0" presStyleCnt="3"/>
      <dgm:spPr/>
    </dgm:pt>
    <dgm:pt modelId="{D90FE73C-E70F-4DC3-8195-52BA326B0657}" type="pres">
      <dgm:prSet presAssocID="{8C7220BF-EB4A-494D-8CE9-BF66DC2F0FE6}" presName="imagNode" presStyleLbl="fgImgPlace1" presStyleIdx="0" presStyleCnt="3"/>
      <dgm:spPr>
        <a:blipFill rotWithShape="0">
          <a:blip xmlns:r="http://schemas.openxmlformats.org/officeDocument/2006/relationships" r:embed="rId1"/>
          <a:stretch>
            <a:fillRect/>
          </a:stretch>
        </a:blipFill>
      </dgm:spPr>
    </dgm:pt>
    <dgm:pt modelId="{66CC4CDD-1888-4842-B3AC-CD33F3A637A0}" type="pres">
      <dgm:prSet presAssocID="{2F4A50E7-DA8D-4CAA-B795-8B65773B50C8}" presName="sibTrans" presStyleLbl="sibTrans2D1" presStyleIdx="0" presStyleCnt="0"/>
      <dgm:spPr/>
      <dgm:t>
        <a:bodyPr/>
        <a:lstStyle/>
        <a:p>
          <a:endParaRPr lang="ru-RU"/>
        </a:p>
      </dgm:t>
    </dgm:pt>
    <dgm:pt modelId="{7B8EA0CD-46B5-4CF6-BC4B-1DE7E67A528F}" type="pres">
      <dgm:prSet presAssocID="{325E4573-6B12-4FAF-8FCC-EF11766C2BC6}" presName="compNode" presStyleCnt="0"/>
      <dgm:spPr/>
    </dgm:pt>
    <dgm:pt modelId="{C36CF45A-9233-4245-AC79-53D1DC0C549F}" type="pres">
      <dgm:prSet presAssocID="{325E4573-6B12-4FAF-8FCC-EF11766C2BC6}" presName="node" presStyleLbl="node1" presStyleIdx="1" presStyleCnt="3">
        <dgm:presLayoutVars>
          <dgm:bulletEnabled val="1"/>
        </dgm:presLayoutVars>
      </dgm:prSet>
      <dgm:spPr/>
      <dgm:t>
        <a:bodyPr/>
        <a:lstStyle/>
        <a:p>
          <a:endParaRPr lang="ru-RU"/>
        </a:p>
      </dgm:t>
    </dgm:pt>
    <dgm:pt modelId="{0CB8E391-6233-491C-BD79-A0EF1FB113C8}" type="pres">
      <dgm:prSet presAssocID="{325E4573-6B12-4FAF-8FCC-EF11766C2BC6}" presName="invisiNode" presStyleLbl="node1" presStyleIdx="1" presStyleCnt="3"/>
      <dgm:spPr/>
    </dgm:pt>
    <dgm:pt modelId="{0575848E-43A4-489A-9B3E-B99D185C28BD}" type="pres">
      <dgm:prSet presAssocID="{325E4573-6B12-4FAF-8FCC-EF11766C2BC6}" presName="imagNode" presStyleLbl="fgImgPlace1" presStyleIdx="1" presStyleCnt="3"/>
      <dgm:spPr>
        <a:blipFill rotWithShape="0">
          <a:blip xmlns:r="http://schemas.openxmlformats.org/officeDocument/2006/relationships" r:embed="rId2"/>
          <a:stretch>
            <a:fillRect/>
          </a:stretch>
        </a:blipFill>
      </dgm:spPr>
    </dgm:pt>
    <dgm:pt modelId="{9FCE74DE-4B93-4B76-90D1-98907A382223}" type="pres">
      <dgm:prSet presAssocID="{BF5D43DE-F6BA-4B36-B752-B5BB51EC203D}" presName="sibTrans" presStyleLbl="sibTrans2D1" presStyleIdx="0" presStyleCnt="0"/>
      <dgm:spPr/>
      <dgm:t>
        <a:bodyPr/>
        <a:lstStyle/>
        <a:p>
          <a:endParaRPr lang="ru-RU"/>
        </a:p>
      </dgm:t>
    </dgm:pt>
    <dgm:pt modelId="{41143765-4C48-4DB4-A5E0-7439615AA146}" type="pres">
      <dgm:prSet presAssocID="{9CC23D88-1413-4FA8-96FD-D79C5F54B22A}" presName="compNode" presStyleCnt="0"/>
      <dgm:spPr/>
    </dgm:pt>
    <dgm:pt modelId="{6FB1BE81-A5FD-4D19-9F9A-8916D16400A7}" type="pres">
      <dgm:prSet presAssocID="{9CC23D88-1413-4FA8-96FD-D79C5F54B22A}" presName="node" presStyleLbl="node1" presStyleIdx="2" presStyleCnt="3">
        <dgm:presLayoutVars>
          <dgm:bulletEnabled val="1"/>
        </dgm:presLayoutVars>
      </dgm:prSet>
      <dgm:spPr/>
      <dgm:t>
        <a:bodyPr/>
        <a:lstStyle/>
        <a:p>
          <a:endParaRPr lang="ru-RU"/>
        </a:p>
      </dgm:t>
    </dgm:pt>
    <dgm:pt modelId="{9629347B-AAAB-4FBD-8144-540C91E33329}" type="pres">
      <dgm:prSet presAssocID="{9CC23D88-1413-4FA8-96FD-D79C5F54B22A}" presName="invisiNode" presStyleLbl="node1" presStyleIdx="2" presStyleCnt="3"/>
      <dgm:spPr/>
    </dgm:pt>
    <dgm:pt modelId="{E2192AB3-B8F3-4AF4-BAC1-D7181865AE1E}" type="pres">
      <dgm:prSet presAssocID="{9CC23D88-1413-4FA8-96FD-D79C5F54B22A}" presName="imagNode" presStyleLbl="fgImgPlace1" presStyleIdx="2" presStyleCnt="3"/>
      <dgm:spPr>
        <a:blipFill rotWithShape="0">
          <a:blip xmlns:r="http://schemas.openxmlformats.org/officeDocument/2006/relationships" r:embed="rId3"/>
          <a:stretch>
            <a:fillRect/>
          </a:stretch>
        </a:blipFill>
      </dgm:spPr>
    </dgm:pt>
  </dgm:ptLst>
  <dgm:cxnLst>
    <dgm:cxn modelId="{399B3374-BD60-4A09-BBB2-8057B64427A1}" type="presOf" srcId="{25A1225B-D6D6-47DE-8E1F-6CEAA8DA3F83}" destId="{12CA936B-24A2-4D08-8408-2593FDAFE81F}" srcOrd="0" destOrd="0" presId="urn:microsoft.com/office/officeart/2005/8/layout/pList2"/>
    <dgm:cxn modelId="{A5A03B7A-B5C5-4A23-92CF-BD528F5D82DE}" srcId="{25A1225B-D6D6-47DE-8E1F-6CEAA8DA3F83}" destId="{325E4573-6B12-4FAF-8FCC-EF11766C2BC6}" srcOrd="1" destOrd="0" parTransId="{4DEF4523-B3C4-4EC2-A52E-DBDAAE068899}" sibTransId="{BF5D43DE-F6BA-4B36-B752-B5BB51EC203D}"/>
    <dgm:cxn modelId="{993F65E5-445B-4474-AC3D-669774F59EE4}" type="presOf" srcId="{325E4573-6B12-4FAF-8FCC-EF11766C2BC6}" destId="{C36CF45A-9233-4245-AC79-53D1DC0C549F}" srcOrd="0" destOrd="0" presId="urn:microsoft.com/office/officeart/2005/8/layout/pList2"/>
    <dgm:cxn modelId="{EA9A5800-E5D2-4D44-8B67-87FE54A239C2}" srcId="{25A1225B-D6D6-47DE-8E1F-6CEAA8DA3F83}" destId="{9CC23D88-1413-4FA8-96FD-D79C5F54B22A}" srcOrd="2" destOrd="0" parTransId="{0B0097B2-F696-4517-856C-63E086563D53}" sibTransId="{B925AF98-7006-496A-9FBF-31E27D48A8CB}"/>
    <dgm:cxn modelId="{1F30F0D0-73D2-4C89-A6B3-B710F6098AE6}" type="presOf" srcId="{8C7220BF-EB4A-494D-8CE9-BF66DC2F0FE6}" destId="{2C6AD8D3-1479-44CD-A21F-C35DE7C2F0C3}" srcOrd="0" destOrd="0" presId="urn:microsoft.com/office/officeart/2005/8/layout/pList2"/>
    <dgm:cxn modelId="{BF8E8520-88F8-466B-9414-D3C1D04494FC}" type="presOf" srcId="{2F4A50E7-DA8D-4CAA-B795-8B65773B50C8}" destId="{66CC4CDD-1888-4842-B3AC-CD33F3A637A0}" srcOrd="0" destOrd="0" presId="urn:microsoft.com/office/officeart/2005/8/layout/pList2"/>
    <dgm:cxn modelId="{0203576F-45B2-4567-AA0C-46F606725CCB}" type="presOf" srcId="{9CC23D88-1413-4FA8-96FD-D79C5F54B22A}" destId="{6FB1BE81-A5FD-4D19-9F9A-8916D16400A7}" srcOrd="0" destOrd="0" presId="urn:microsoft.com/office/officeart/2005/8/layout/pList2"/>
    <dgm:cxn modelId="{1CC73A37-D5B1-4000-A194-24DFB84688CD}" srcId="{25A1225B-D6D6-47DE-8E1F-6CEAA8DA3F83}" destId="{8C7220BF-EB4A-494D-8CE9-BF66DC2F0FE6}" srcOrd="0" destOrd="0" parTransId="{F1118E69-0141-4DF6-BB17-F4B55B8A6A58}" sibTransId="{2F4A50E7-DA8D-4CAA-B795-8B65773B50C8}"/>
    <dgm:cxn modelId="{16E360B0-8379-407C-9C73-CBB1783CEF97}" type="presOf" srcId="{BF5D43DE-F6BA-4B36-B752-B5BB51EC203D}" destId="{9FCE74DE-4B93-4B76-90D1-98907A382223}" srcOrd="0" destOrd="0" presId="urn:microsoft.com/office/officeart/2005/8/layout/pList2"/>
    <dgm:cxn modelId="{AEA3575C-7E05-4DB1-8910-19CFA022D963}" type="presParOf" srcId="{12CA936B-24A2-4D08-8408-2593FDAFE81F}" destId="{524F7ED3-F5CD-4028-80CD-C94FE6C5E13E}" srcOrd="0" destOrd="0" presId="urn:microsoft.com/office/officeart/2005/8/layout/pList2"/>
    <dgm:cxn modelId="{E0CD8D73-5464-417F-BCE8-0A1128578F90}" type="presParOf" srcId="{12CA936B-24A2-4D08-8408-2593FDAFE81F}" destId="{42074DB3-C727-482A-86AE-EACC43329EA9}" srcOrd="1" destOrd="0" presId="urn:microsoft.com/office/officeart/2005/8/layout/pList2"/>
    <dgm:cxn modelId="{4AAE5058-ED97-4D75-A72A-86AB9FFD8757}" type="presParOf" srcId="{42074DB3-C727-482A-86AE-EACC43329EA9}" destId="{2C19FD67-15DD-49C6-A0B4-FE479665AE49}" srcOrd="0" destOrd="0" presId="urn:microsoft.com/office/officeart/2005/8/layout/pList2"/>
    <dgm:cxn modelId="{39515309-9A9C-4EE8-B85C-02FE5B6F5505}" type="presParOf" srcId="{2C19FD67-15DD-49C6-A0B4-FE479665AE49}" destId="{2C6AD8D3-1479-44CD-A21F-C35DE7C2F0C3}" srcOrd="0" destOrd="0" presId="urn:microsoft.com/office/officeart/2005/8/layout/pList2"/>
    <dgm:cxn modelId="{142B1235-7A8A-488D-97B2-E3E8DC833F03}" type="presParOf" srcId="{2C19FD67-15DD-49C6-A0B4-FE479665AE49}" destId="{43915931-1F76-4E57-89AC-3699CE1CD865}" srcOrd="1" destOrd="0" presId="urn:microsoft.com/office/officeart/2005/8/layout/pList2"/>
    <dgm:cxn modelId="{35C6C7ED-27A7-4D89-B4E7-6327F289645C}" type="presParOf" srcId="{2C19FD67-15DD-49C6-A0B4-FE479665AE49}" destId="{D90FE73C-E70F-4DC3-8195-52BA326B0657}" srcOrd="2" destOrd="0" presId="urn:microsoft.com/office/officeart/2005/8/layout/pList2"/>
    <dgm:cxn modelId="{2F1FB718-8987-4445-9DDD-FBD2E4907AF6}" type="presParOf" srcId="{42074DB3-C727-482A-86AE-EACC43329EA9}" destId="{66CC4CDD-1888-4842-B3AC-CD33F3A637A0}" srcOrd="1" destOrd="0" presId="urn:microsoft.com/office/officeart/2005/8/layout/pList2"/>
    <dgm:cxn modelId="{82609187-03CA-4100-9EEA-2087F5B683D7}" type="presParOf" srcId="{42074DB3-C727-482A-86AE-EACC43329EA9}" destId="{7B8EA0CD-46B5-4CF6-BC4B-1DE7E67A528F}" srcOrd="2" destOrd="0" presId="urn:microsoft.com/office/officeart/2005/8/layout/pList2"/>
    <dgm:cxn modelId="{24A9F998-2FF3-47BA-9490-FB2031AC76BC}" type="presParOf" srcId="{7B8EA0CD-46B5-4CF6-BC4B-1DE7E67A528F}" destId="{C36CF45A-9233-4245-AC79-53D1DC0C549F}" srcOrd="0" destOrd="0" presId="urn:microsoft.com/office/officeart/2005/8/layout/pList2"/>
    <dgm:cxn modelId="{B87CE507-CA42-4B7A-A2C7-3BAC3D189AA7}" type="presParOf" srcId="{7B8EA0CD-46B5-4CF6-BC4B-1DE7E67A528F}" destId="{0CB8E391-6233-491C-BD79-A0EF1FB113C8}" srcOrd="1" destOrd="0" presId="urn:microsoft.com/office/officeart/2005/8/layout/pList2"/>
    <dgm:cxn modelId="{5843C0B3-35FA-4F24-AF40-AEFA175DE524}" type="presParOf" srcId="{7B8EA0CD-46B5-4CF6-BC4B-1DE7E67A528F}" destId="{0575848E-43A4-489A-9B3E-B99D185C28BD}" srcOrd="2" destOrd="0" presId="urn:microsoft.com/office/officeart/2005/8/layout/pList2"/>
    <dgm:cxn modelId="{3D180256-EB5D-4769-976E-09AA5629AB96}" type="presParOf" srcId="{42074DB3-C727-482A-86AE-EACC43329EA9}" destId="{9FCE74DE-4B93-4B76-90D1-98907A382223}" srcOrd="3" destOrd="0" presId="urn:microsoft.com/office/officeart/2005/8/layout/pList2"/>
    <dgm:cxn modelId="{504D474B-39FC-45B2-90A1-A64C902797EB}" type="presParOf" srcId="{42074DB3-C727-482A-86AE-EACC43329EA9}" destId="{41143765-4C48-4DB4-A5E0-7439615AA146}" srcOrd="4" destOrd="0" presId="urn:microsoft.com/office/officeart/2005/8/layout/pList2"/>
    <dgm:cxn modelId="{B5FE44B8-5EF1-40AE-80D8-7FF8BCCCB40B}" type="presParOf" srcId="{41143765-4C48-4DB4-A5E0-7439615AA146}" destId="{6FB1BE81-A5FD-4D19-9F9A-8916D16400A7}" srcOrd="0" destOrd="0" presId="urn:microsoft.com/office/officeart/2005/8/layout/pList2"/>
    <dgm:cxn modelId="{C68EF407-AB95-4E47-95AF-56FDA58466BA}" type="presParOf" srcId="{41143765-4C48-4DB4-A5E0-7439615AA146}" destId="{9629347B-AAAB-4FBD-8144-540C91E33329}" srcOrd="1" destOrd="0" presId="urn:microsoft.com/office/officeart/2005/8/layout/pList2"/>
    <dgm:cxn modelId="{6ECF1548-0056-4522-99B1-2F6D2056BF19}" type="presParOf" srcId="{41143765-4C48-4DB4-A5E0-7439615AA146}" destId="{E2192AB3-B8F3-4AF4-BAC1-D7181865AE1E}" srcOrd="2" destOrd="0" presId="urn:microsoft.com/office/officeart/2005/8/layout/p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FF1A5D-93BD-4975-A03D-0E31DD17A63D}" type="doc">
      <dgm:prSet loTypeId="urn:microsoft.com/office/officeart/2005/8/layout/cycle4" loCatId="cycle" qsTypeId="urn:microsoft.com/office/officeart/2005/8/quickstyle/simple1" qsCatId="simple" csTypeId="urn:microsoft.com/office/officeart/2005/8/colors/colorful2" csCatId="colorful" phldr="1"/>
      <dgm:spPr/>
      <dgm:t>
        <a:bodyPr/>
        <a:lstStyle/>
        <a:p>
          <a:endParaRPr lang="ru-RU"/>
        </a:p>
      </dgm:t>
    </dgm:pt>
    <dgm:pt modelId="{50D7A100-47F7-415D-AC72-77C06710C1A9}">
      <dgm:prSet phldrT="[Текст]" custT="1"/>
      <dgm:spPr/>
      <dgm:t>
        <a:bodyPr/>
        <a:lstStyle/>
        <a:p>
          <a:r>
            <a:rPr lang="en-US" sz="2400" b="1" dirty="0" smtClean="0">
              <a:solidFill>
                <a:srgbClr val="FFFF00"/>
              </a:solidFill>
            </a:rPr>
            <a:t>Ann swims a lot.</a:t>
          </a:r>
          <a:endParaRPr lang="ru-RU" sz="2400" b="1" dirty="0">
            <a:solidFill>
              <a:srgbClr val="FFFF00"/>
            </a:solidFill>
          </a:endParaRPr>
        </a:p>
      </dgm:t>
    </dgm:pt>
    <dgm:pt modelId="{4998A495-A54A-4D46-ADE6-C1EB233D6334}" type="parTrans" cxnId="{6A7753E4-9AEE-494B-9C0D-02B0315EF105}">
      <dgm:prSet/>
      <dgm:spPr/>
      <dgm:t>
        <a:bodyPr/>
        <a:lstStyle/>
        <a:p>
          <a:endParaRPr lang="ru-RU"/>
        </a:p>
      </dgm:t>
    </dgm:pt>
    <dgm:pt modelId="{50D92B70-6FA8-44EE-9D86-6BF4E76CBF26}" type="sibTrans" cxnId="{6A7753E4-9AEE-494B-9C0D-02B0315EF105}">
      <dgm:prSet/>
      <dgm:spPr/>
      <dgm:t>
        <a:bodyPr/>
        <a:lstStyle/>
        <a:p>
          <a:endParaRPr lang="ru-RU"/>
        </a:p>
      </dgm:t>
    </dgm:pt>
    <dgm:pt modelId="{256E3FFF-7F19-4C94-81CA-CCB3BAE3D914}">
      <dgm:prSet/>
      <dgm:spPr/>
      <dgm:t>
        <a:bodyPr/>
        <a:lstStyle/>
        <a:p>
          <a:r>
            <a:rPr lang="en-US" b="1" dirty="0" smtClean="0">
              <a:solidFill>
                <a:srgbClr val="FFFF00"/>
              </a:solidFill>
            </a:rPr>
            <a:t>Jack went there.</a:t>
          </a:r>
          <a:endParaRPr lang="ru-RU" b="1" dirty="0">
            <a:solidFill>
              <a:srgbClr val="FFFF00"/>
            </a:solidFill>
          </a:endParaRPr>
        </a:p>
      </dgm:t>
    </dgm:pt>
    <dgm:pt modelId="{2061C546-EEDB-4F2D-A350-BAE62963C76A}" type="parTrans" cxnId="{767DAE75-3728-49C0-AFAE-70A42C7E1692}">
      <dgm:prSet/>
      <dgm:spPr/>
      <dgm:t>
        <a:bodyPr/>
        <a:lstStyle/>
        <a:p>
          <a:endParaRPr lang="ru-RU"/>
        </a:p>
      </dgm:t>
    </dgm:pt>
    <dgm:pt modelId="{E8C825A4-6D69-43B6-B760-4A92C15B97A7}" type="sibTrans" cxnId="{767DAE75-3728-49C0-AFAE-70A42C7E1692}">
      <dgm:prSet/>
      <dgm:spPr/>
      <dgm:t>
        <a:bodyPr/>
        <a:lstStyle/>
        <a:p>
          <a:endParaRPr lang="ru-RU"/>
        </a:p>
      </dgm:t>
    </dgm:pt>
    <dgm:pt modelId="{E4DF84C6-FE67-42EF-9467-2C3D7BCDC1A8}">
      <dgm:prSet/>
      <dgm:spPr/>
      <dgm:t>
        <a:bodyPr/>
        <a:lstStyle/>
        <a:p>
          <a:r>
            <a:rPr lang="en-US" b="1" dirty="0" smtClean="0">
              <a:solidFill>
                <a:srgbClr val="FFFF00"/>
              </a:solidFill>
            </a:rPr>
            <a:t>Liz has seen it.</a:t>
          </a:r>
          <a:endParaRPr lang="ru-RU" b="1" dirty="0">
            <a:solidFill>
              <a:srgbClr val="FFFF00"/>
            </a:solidFill>
          </a:endParaRPr>
        </a:p>
      </dgm:t>
    </dgm:pt>
    <dgm:pt modelId="{9C7E02AA-3A8E-4DD7-851C-6F68820BFDAC}" type="parTrans" cxnId="{9339C111-999C-4723-8398-DD8FF5B5CDA8}">
      <dgm:prSet/>
      <dgm:spPr/>
      <dgm:t>
        <a:bodyPr/>
        <a:lstStyle/>
        <a:p>
          <a:endParaRPr lang="ru-RU"/>
        </a:p>
      </dgm:t>
    </dgm:pt>
    <dgm:pt modelId="{4826A182-CBE9-4DD8-9F20-F5DAD39445AC}" type="sibTrans" cxnId="{9339C111-999C-4723-8398-DD8FF5B5CDA8}">
      <dgm:prSet/>
      <dgm:spPr/>
      <dgm:t>
        <a:bodyPr/>
        <a:lstStyle/>
        <a:p>
          <a:endParaRPr lang="ru-RU"/>
        </a:p>
      </dgm:t>
    </dgm:pt>
    <dgm:pt modelId="{5EE23288-6C9B-4129-9CB7-9841DE7D37AB}">
      <dgm:prSet custT="1"/>
      <dgm:spPr/>
      <dgm:t>
        <a:bodyPr/>
        <a:lstStyle/>
        <a:p>
          <a:r>
            <a:rPr lang="en-US" sz="2400" b="1" dirty="0" smtClean="0">
              <a:solidFill>
                <a:srgbClr val="FFFF00"/>
              </a:solidFill>
            </a:rPr>
            <a:t>The cat is  playing.</a:t>
          </a:r>
          <a:endParaRPr lang="ru-RU" sz="2400" b="1" dirty="0">
            <a:solidFill>
              <a:srgbClr val="FFFF00"/>
            </a:solidFill>
          </a:endParaRPr>
        </a:p>
      </dgm:t>
    </dgm:pt>
    <dgm:pt modelId="{A0CDE60E-0D36-4340-AFC6-420BD9E363AE}" type="parTrans" cxnId="{BDC45E4C-C197-457B-8A51-A70D382FE883}">
      <dgm:prSet/>
      <dgm:spPr/>
      <dgm:t>
        <a:bodyPr/>
        <a:lstStyle/>
        <a:p>
          <a:endParaRPr lang="ru-RU"/>
        </a:p>
      </dgm:t>
    </dgm:pt>
    <dgm:pt modelId="{517AB5AF-BD52-4668-9C05-760E86D7E9E3}" type="sibTrans" cxnId="{BDC45E4C-C197-457B-8A51-A70D382FE883}">
      <dgm:prSet/>
      <dgm:spPr/>
      <dgm:t>
        <a:bodyPr/>
        <a:lstStyle/>
        <a:p>
          <a:endParaRPr lang="ru-RU"/>
        </a:p>
      </dgm:t>
    </dgm:pt>
    <dgm:pt modelId="{92C44BFC-EB20-4457-AF12-F63BD9183A04}" type="pres">
      <dgm:prSet presAssocID="{B5FF1A5D-93BD-4975-A03D-0E31DD17A63D}" presName="cycleMatrixDiagram" presStyleCnt="0">
        <dgm:presLayoutVars>
          <dgm:chMax val="1"/>
          <dgm:dir/>
          <dgm:animLvl val="lvl"/>
          <dgm:resizeHandles val="exact"/>
        </dgm:presLayoutVars>
      </dgm:prSet>
      <dgm:spPr/>
      <dgm:t>
        <a:bodyPr/>
        <a:lstStyle/>
        <a:p>
          <a:endParaRPr lang="ru-RU"/>
        </a:p>
      </dgm:t>
    </dgm:pt>
    <dgm:pt modelId="{0D1246BE-D53B-4181-B3EF-ABE4F1374C28}" type="pres">
      <dgm:prSet presAssocID="{B5FF1A5D-93BD-4975-A03D-0E31DD17A63D}" presName="children" presStyleCnt="0"/>
      <dgm:spPr/>
    </dgm:pt>
    <dgm:pt modelId="{44819A62-2654-487A-BED0-11BA6AD1D1F4}" type="pres">
      <dgm:prSet presAssocID="{B5FF1A5D-93BD-4975-A03D-0E31DD17A63D}" presName="childPlaceholder" presStyleCnt="0"/>
      <dgm:spPr/>
    </dgm:pt>
    <dgm:pt modelId="{BE3472AB-9DDA-4A92-AF96-FC124CD8FD58}" type="pres">
      <dgm:prSet presAssocID="{B5FF1A5D-93BD-4975-A03D-0E31DD17A63D}" presName="circle" presStyleCnt="0"/>
      <dgm:spPr/>
    </dgm:pt>
    <dgm:pt modelId="{4C4DAD79-7EA9-4911-83B8-16CE7CB3D3C9}" type="pres">
      <dgm:prSet presAssocID="{B5FF1A5D-93BD-4975-A03D-0E31DD17A63D}" presName="quadrant1" presStyleLbl="node1" presStyleIdx="0" presStyleCnt="4">
        <dgm:presLayoutVars>
          <dgm:chMax val="1"/>
          <dgm:bulletEnabled val="1"/>
        </dgm:presLayoutVars>
      </dgm:prSet>
      <dgm:spPr/>
      <dgm:t>
        <a:bodyPr/>
        <a:lstStyle/>
        <a:p>
          <a:endParaRPr lang="ru-RU"/>
        </a:p>
      </dgm:t>
    </dgm:pt>
    <dgm:pt modelId="{5EA7C7A5-C9CC-4585-8555-C74A09CB1289}" type="pres">
      <dgm:prSet presAssocID="{B5FF1A5D-93BD-4975-A03D-0E31DD17A63D}" presName="quadrant2" presStyleLbl="node1" presStyleIdx="1" presStyleCnt="4">
        <dgm:presLayoutVars>
          <dgm:chMax val="1"/>
          <dgm:bulletEnabled val="1"/>
        </dgm:presLayoutVars>
      </dgm:prSet>
      <dgm:spPr/>
      <dgm:t>
        <a:bodyPr/>
        <a:lstStyle/>
        <a:p>
          <a:endParaRPr lang="ru-RU"/>
        </a:p>
      </dgm:t>
    </dgm:pt>
    <dgm:pt modelId="{9DF4CDC2-75FC-4C76-B352-DB753C8E5FA1}" type="pres">
      <dgm:prSet presAssocID="{B5FF1A5D-93BD-4975-A03D-0E31DD17A63D}" presName="quadrant3" presStyleLbl="node1" presStyleIdx="2" presStyleCnt="4">
        <dgm:presLayoutVars>
          <dgm:chMax val="1"/>
          <dgm:bulletEnabled val="1"/>
        </dgm:presLayoutVars>
      </dgm:prSet>
      <dgm:spPr/>
      <dgm:t>
        <a:bodyPr/>
        <a:lstStyle/>
        <a:p>
          <a:endParaRPr lang="ru-RU"/>
        </a:p>
      </dgm:t>
    </dgm:pt>
    <dgm:pt modelId="{9C4A5293-D4DD-41D4-9C75-3FFF84BED75A}" type="pres">
      <dgm:prSet presAssocID="{B5FF1A5D-93BD-4975-A03D-0E31DD17A63D}" presName="quadrant4" presStyleLbl="node1" presStyleIdx="3" presStyleCnt="4">
        <dgm:presLayoutVars>
          <dgm:chMax val="1"/>
          <dgm:bulletEnabled val="1"/>
        </dgm:presLayoutVars>
      </dgm:prSet>
      <dgm:spPr/>
      <dgm:t>
        <a:bodyPr/>
        <a:lstStyle/>
        <a:p>
          <a:endParaRPr lang="ru-RU"/>
        </a:p>
      </dgm:t>
    </dgm:pt>
    <dgm:pt modelId="{47383054-F109-4AE2-802F-7F56E9322554}" type="pres">
      <dgm:prSet presAssocID="{B5FF1A5D-93BD-4975-A03D-0E31DD17A63D}" presName="quadrantPlaceholder" presStyleCnt="0"/>
      <dgm:spPr/>
    </dgm:pt>
    <dgm:pt modelId="{32D6C765-0076-43B3-AAED-C9D5FE372FDA}" type="pres">
      <dgm:prSet presAssocID="{B5FF1A5D-93BD-4975-A03D-0E31DD17A63D}" presName="center1" presStyleLbl="fgShp" presStyleIdx="0" presStyleCnt="2"/>
      <dgm:spPr/>
    </dgm:pt>
    <dgm:pt modelId="{21A6799F-BBAB-4B60-B138-D7038B3D987A}" type="pres">
      <dgm:prSet presAssocID="{B5FF1A5D-93BD-4975-A03D-0E31DD17A63D}" presName="center2" presStyleLbl="fgShp" presStyleIdx="1" presStyleCnt="2"/>
      <dgm:spPr/>
    </dgm:pt>
  </dgm:ptLst>
  <dgm:cxnLst>
    <dgm:cxn modelId="{BB40BD71-B56E-4921-9367-CDD5D66583E8}" type="presOf" srcId="{B5FF1A5D-93BD-4975-A03D-0E31DD17A63D}" destId="{92C44BFC-EB20-4457-AF12-F63BD9183A04}" srcOrd="0" destOrd="0" presId="urn:microsoft.com/office/officeart/2005/8/layout/cycle4"/>
    <dgm:cxn modelId="{BDC45E4C-C197-457B-8A51-A70D382FE883}" srcId="{B5FF1A5D-93BD-4975-A03D-0E31DD17A63D}" destId="{5EE23288-6C9B-4129-9CB7-9841DE7D37AB}" srcOrd="3" destOrd="0" parTransId="{A0CDE60E-0D36-4340-AFC6-420BD9E363AE}" sibTransId="{517AB5AF-BD52-4668-9C05-760E86D7E9E3}"/>
    <dgm:cxn modelId="{767DAE75-3728-49C0-AFAE-70A42C7E1692}" srcId="{B5FF1A5D-93BD-4975-A03D-0E31DD17A63D}" destId="{256E3FFF-7F19-4C94-81CA-CCB3BAE3D914}" srcOrd="1" destOrd="0" parTransId="{2061C546-EEDB-4F2D-A350-BAE62963C76A}" sibTransId="{E8C825A4-6D69-43B6-B760-4A92C15B97A7}"/>
    <dgm:cxn modelId="{B844618A-9BB1-457E-B818-8F49105D228E}" type="presOf" srcId="{50D7A100-47F7-415D-AC72-77C06710C1A9}" destId="{4C4DAD79-7EA9-4911-83B8-16CE7CB3D3C9}" srcOrd="0" destOrd="0" presId="urn:microsoft.com/office/officeart/2005/8/layout/cycle4"/>
    <dgm:cxn modelId="{3501CDE6-1B2A-4A6C-9ABC-A8F081E82233}" type="presOf" srcId="{E4DF84C6-FE67-42EF-9467-2C3D7BCDC1A8}" destId="{9DF4CDC2-75FC-4C76-B352-DB753C8E5FA1}" srcOrd="0" destOrd="0" presId="urn:microsoft.com/office/officeart/2005/8/layout/cycle4"/>
    <dgm:cxn modelId="{4BF849E6-3438-4C8A-9E0C-E61FE648EFAE}" type="presOf" srcId="{256E3FFF-7F19-4C94-81CA-CCB3BAE3D914}" destId="{5EA7C7A5-C9CC-4585-8555-C74A09CB1289}" srcOrd="0" destOrd="0" presId="urn:microsoft.com/office/officeart/2005/8/layout/cycle4"/>
    <dgm:cxn modelId="{D117DF79-7662-4C56-93A4-748210EEBB22}" type="presOf" srcId="{5EE23288-6C9B-4129-9CB7-9841DE7D37AB}" destId="{9C4A5293-D4DD-41D4-9C75-3FFF84BED75A}" srcOrd="0" destOrd="0" presId="urn:microsoft.com/office/officeart/2005/8/layout/cycle4"/>
    <dgm:cxn modelId="{6A7753E4-9AEE-494B-9C0D-02B0315EF105}" srcId="{B5FF1A5D-93BD-4975-A03D-0E31DD17A63D}" destId="{50D7A100-47F7-415D-AC72-77C06710C1A9}" srcOrd="0" destOrd="0" parTransId="{4998A495-A54A-4D46-ADE6-C1EB233D6334}" sibTransId="{50D92B70-6FA8-44EE-9D86-6BF4E76CBF26}"/>
    <dgm:cxn modelId="{9339C111-999C-4723-8398-DD8FF5B5CDA8}" srcId="{B5FF1A5D-93BD-4975-A03D-0E31DD17A63D}" destId="{E4DF84C6-FE67-42EF-9467-2C3D7BCDC1A8}" srcOrd="2" destOrd="0" parTransId="{9C7E02AA-3A8E-4DD7-851C-6F68820BFDAC}" sibTransId="{4826A182-CBE9-4DD8-9F20-F5DAD39445AC}"/>
    <dgm:cxn modelId="{7D199293-E338-4BE8-9A80-CFA0339416DA}" type="presParOf" srcId="{92C44BFC-EB20-4457-AF12-F63BD9183A04}" destId="{0D1246BE-D53B-4181-B3EF-ABE4F1374C28}" srcOrd="0" destOrd="0" presId="urn:microsoft.com/office/officeart/2005/8/layout/cycle4"/>
    <dgm:cxn modelId="{6190565C-F2BB-42FC-8693-D3FF2A9067FF}" type="presParOf" srcId="{0D1246BE-D53B-4181-B3EF-ABE4F1374C28}" destId="{44819A62-2654-487A-BED0-11BA6AD1D1F4}" srcOrd="0" destOrd="0" presId="urn:microsoft.com/office/officeart/2005/8/layout/cycle4"/>
    <dgm:cxn modelId="{3FC74C51-63E3-4EAB-B4E8-BA3ADFEC23CF}" type="presParOf" srcId="{92C44BFC-EB20-4457-AF12-F63BD9183A04}" destId="{BE3472AB-9DDA-4A92-AF96-FC124CD8FD58}" srcOrd="1" destOrd="0" presId="urn:microsoft.com/office/officeart/2005/8/layout/cycle4"/>
    <dgm:cxn modelId="{E5FAFEA3-E4F6-47BB-B9B2-73C344DE7926}" type="presParOf" srcId="{BE3472AB-9DDA-4A92-AF96-FC124CD8FD58}" destId="{4C4DAD79-7EA9-4911-83B8-16CE7CB3D3C9}" srcOrd="0" destOrd="0" presId="urn:microsoft.com/office/officeart/2005/8/layout/cycle4"/>
    <dgm:cxn modelId="{BC134017-FA51-4D78-B1C6-9531FD5146B3}" type="presParOf" srcId="{BE3472AB-9DDA-4A92-AF96-FC124CD8FD58}" destId="{5EA7C7A5-C9CC-4585-8555-C74A09CB1289}" srcOrd="1" destOrd="0" presId="urn:microsoft.com/office/officeart/2005/8/layout/cycle4"/>
    <dgm:cxn modelId="{924929A5-BC68-4403-B025-B1548773ABAE}" type="presParOf" srcId="{BE3472AB-9DDA-4A92-AF96-FC124CD8FD58}" destId="{9DF4CDC2-75FC-4C76-B352-DB753C8E5FA1}" srcOrd="2" destOrd="0" presId="urn:microsoft.com/office/officeart/2005/8/layout/cycle4"/>
    <dgm:cxn modelId="{412FAB38-FBA5-4D05-8CB2-26B2B58DD895}" type="presParOf" srcId="{BE3472AB-9DDA-4A92-AF96-FC124CD8FD58}" destId="{9C4A5293-D4DD-41D4-9C75-3FFF84BED75A}" srcOrd="3" destOrd="0" presId="urn:microsoft.com/office/officeart/2005/8/layout/cycle4"/>
    <dgm:cxn modelId="{451CDBE9-C533-48F1-B978-27C026000D2C}" type="presParOf" srcId="{BE3472AB-9DDA-4A92-AF96-FC124CD8FD58}" destId="{47383054-F109-4AE2-802F-7F56E9322554}" srcOrd="4" destOrd="0" presId="urn:microsoft.com/office/officeart/2005/8/layout/cycle4"/>
    <dgm:cxn modelId="{A45E4C2C-4D99-4102-BB41-4483A1855F6F}" type="presParOf" srcId="{92C44BFC-EB20-4457-AF12-F63BD9183A04}" destId="{32D6C765-0076-43B3-AAED-C9D5FE372FDA}" srcOrd="2" destOrd="0" presId="urn:microsoft.com/office/officeart/2005/8/layout/cycle4"/>
    <dgm:cxn modelId="{49237BE2-1D94-42E5-B222-C897AD6A093B}" type="presParOf" srcId="{92C44BFC-EB20-4457-AF12-F63BD9183A04}" destId="{21A6799F-BBAB-4B60-B138-D7038B3D987A}" srcOrd="3" destOrd="0" presId="urn:microsoft.com/office/officeart/2005/8/layout/cycle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5202DE0-8AE1-4DDC-A766-753D2FED4567}">
      <dsp:nvSpPr>
        <dsp:cNvPr id="0" name=""/>
        <dsp:cNvSpPr/>
      </dsp:nvSpPr>
      <dsp:spPr>
        <a:xfrm>
          <a:off x="3291839" y="1546"/>
          <a:ext cx="4937760" cy="837568"/>
        </a:xfrm>
        <a:prstGeom prst="rightArrow">
          <a:avLst>
            <a:gd name="adj1" fmla="val 75000"/>
            <a:gd name="adj2" fmla="val 50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US" sz="1900" b="1" i="1" kern="1200" dirty="0" smtClean="0">
              <a:solidFill>
                <a:srgbClr val="7030A0"/>
              </a:solidFill>
            </a:rPr>
            <a:t>Sometimes, usually, always, often, </a:t>
          </a:r>
          <a:endParaRPr lang="ru-RU" sz="1900" b="1" i="1" kern="1200" dirty="0">
            <a:solidFill>
              <a:srgbClr val="7030A0"/>
            </a:solidFill>
          </a:endParaRPr>
        </a:p>
        <a:p>
          <a:pPr marL="171450" lvl="1" indent="-171450" algn="l" defTabSz="844550">
            <a:lnSpc>
              <a:spcPct val="90000"/>
            </a:lnSpc>
            <a:spcBef>
              <a:spcPct val="0"/>
            </a:spcBef>
            <a:spcAft>
              <a:spcPct val="15000"/>
            </a:spcAft>
            <a:buChar char="••"/>
          </a:pPr>
          <a:r>
            <a:rPr lang="en-US" sz="1900" b="1" i="1" kern="1200" dirty="0" smtClean="0">
              <a:solidFill>
                <a:srgbClr val="7030A0"/>
              </a:solidFill>
            </a:rPr>
            <a:t>Every  day( week, month, year)</a:t>
          </a:r>
          <a:endParaRPr lang="ru-RU" sz="1900" b="1" i="1" kern="1200" dirty="0">
            <a:solidFill>
              <a:srgbClr val="7030A0"/>
            </a:solidFill>
          </a:endParaRPr>
        </a:p>
      </dsp:txBody>
      <dsp:txXfrm>
        <a:off x="3291839" y="1546"/>
        <a:ext cx="4937760" cy="837568"/>
      </dsp:txXfrm>
    </dsp:sp>
    <dsp:sp modelId="{1D792805-0E0F-45D1-99BE-AA6DAB35EDA7}">
      <dsp:nvSpPr>
        <dsp:cNvPr id="0" name=""/>
        <dsp:cNvSpPr/>
      </dsp:nvSpPr>
      <dsp:spPr>
        <a:xfrm>
          <a:off x="0" y="1546"/>
          <a:ext cx="3291840" cy="83756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b="1" kern="1200" dirty="0" smtClean="0">
              <a:solidFill>
                <a:srgbClr val="FFFF00"/>
              </a:solidFill>
            </a:rPr>
            <a:t>Present Simple</a:t>
          </a:r>
          <a:endParaRPr lang="ru-RU" sz="2800" b="1" kern="1200" dirty="0">
            <a:solidFill>
              <a:srgbClr val="FFFF00"/>
            </a:solidFill>
          </a:endParaRPr>
        </a:p>
      </dsp:txBody>
      <dsp:txXfrm>
        <a:off x="0" y="1546"/>
        <a:ext cx="3291840" cy="837568"/>
      </dsp:txXfrm>
    </dsp:sp>
    <dsp:sp modelId="{70C4FDDA-B82E-49EB-8540-34888D425DF1}">
      <dsp:nvSpPr>
        <dsp:cNvPr id="0" name=""/>
        <dsp:cNvSpPr/>
      </dsp:nvSpPr>
      <dsp:spPr>
        <a:xfrm>
          <a:off x="3291839" y="922872"/>
          <a:ext cx="4937760" cy="837568"/>
        </a:xfrm>
        <a:prstGeom prst="rightArrow">
          <a:avLst>
            <a:gd name="adj1" fmla="val 75000"/>
            <a:gd name="adj2" fmla="val 50000"/>
          </a:avLst>
        </a:prstGeom>
        <a:solidFill>
          <a:schemeClr val="accent2">
            <a:tint val="40000"/>
            <a:alpha val="90000"/>
            <a:hueOff val="1256455"/>
            <a:satOff val="-1094"/>
            <a:lumOff val="-1"/>
            <a:alphaOff val="0"/>
          </a:schemeClr>
        </a:solidFill>
        <a:ln w="25400" cap="flat" cmpd="sng" algn="ctr">
          <a:solidFill>
            <a:schemeClr val="accent2">
              <a:tint val="40000"/>
              <a:alpha val="90000"/>
              <a:hueOff val="1256455"/>
              <a:satOff val="-1094"/>
              <a:lumOff val="-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US" sz="1900" b="1" i="1" kern="1200" dirty="0" smtClean="0">
              <a:solidFill>
                <a:srgbClr val="7030A0"/>
              </a:solidFill>
            </a:rPr>
            <a:t>Yesterday, two days ago, in 1959</a:t>
          </a:r>
          <a:endParaRPr lang="ru-RU" sz="1900" b="1" i="1" kern="1200" dirty="0">
            <a:solidFill>
              <a:srgbClr val="7030A0"/>
            </a:solidFill>
          </a:endParaRPr>
        </a:p>
        <a:p>
          <a:pPr marL="171450" lvl="1" indent="-171450" algn="l" defTabSz="844550">
            <a:lnSpc>
              <a:spcPct val="90000"/>
            </a:lnSpc>
            <a:spcBef>
              <a:spcPct val="0"/>
            </a:spcBef>
            <a:spcAft>
              <a:spcPct val="15000"/>
            </a:spcAft>
            <a:buChar char="••"/>
          </a:pPr>
          <a:r>
            <a:rPr lang="en-US" sz="1900" b="1" i="1" kern="1200" dirty="0" smtClean="0">
              <a:solidFill>
                <a:srgbClr val="7030A0"/>
              </a:solidFill>
            </a:rPr>
            <a:t>Last week(month, year)</a:t>
          </a:r>
          <a:endParaRPr lang="ru-RU" sz="1900" b="1" i="1" kern="1200" dirty="0">
            <a:solidFill>
              <a:srgbClr val="7030A0"/>
            </a:solidFill>
          </a:endParaRPr>
        </a:p>
      </dsp:txBody>
      <dsp:txXfrm>
        <a:off x="3291839" y="922872"/>
        <a:ext cx="4937760" cy="837568"/>
      </dsp:txXfrm>
    </dsp:sp>
    <dsp:sp modelId="{67FCD779-4BF5-4A8A-99DC-B537F76C795D}">
      <dsp:nvSpPr>
        <dsp:cNvPr id="0" name=""/>
        <dsp:cNvSpPr/>
      </dsp:nvSpPr>
      <dsp:spPr>
        <a:xfrm>
          <a:off x="0" y="922872"/>
          <a:ext cx="3291840" cy="837568"/>
        </a:xfrm>
        <a:prstGeom prst="roundRect">
          <a:avLst/>
        </a:prstGeom>
        <a:solidFill>
          <a:schemeClr val="accent2">
            <a:hueOff val="1170380"/>
            <a:satOff val="-146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b="1" kern="1200" dirty="0" smtClean="0">
              <a:solidFill>
                <a:srgbClr val="FFFF00"/>
              </a:solidFill>
            </a:rPr>
            <a:t>Past Simple</a:t>
          </a:r>
          <a:endParaRPr lang="ru-RU" sz="2900" b="1" kern="1200" dirty="0">
            <a:solidFill>
              <a:srgbClr val="FFFF00"/>
            </a:solidFill>
          </a:endParaRPr>
        </a:p>
      </dsp:txBody>
      <dsp:txXfrm>
        <a:off x="0" y="922872"/>
        <a:ext cx="3291840" cy="837568"/>
      </dsp:txXfrm>
    </dsp:sp>
    <dsp:sp modelId="{03F7265C-807A-45F0-A4DF-626426521D84}">
      <dsp:nvSpPr>
        <dsp:cNvPr id="0" name=""/>
        <dsp:cNvSpPr/>
      </dsp:nvSpPr>
      <dsp:spPr>
        <a:xfrm>
          <a:off x="3291839" y="1844197"/>
          <a:ext cx="4937760" cy="837568"/>
        </a:xfrm>
        <a:prstGeom prst="rightArrow">
          <a:avLst>
            <a:gd name="adj1" fmla="val 75000"/>
            <a:gd name="adj2" fmla="val 50000"/>
          </a:avLst>
        </a:prstGeom>
        <a:solidFill>
          <a:schemeClr val="accent2">
            <a:tint val="40000"/>
            <a:alpha val="90000"/>
            <a:hueOff val="2512910"/>
            <a:satOff val="-2189"/>
            <a:lumOff val="-3"/>
            <a:alphaOff val="0"/>
          </a:schemeClr>
        </a:solidFill>
        <a:ln w="25400" cap="flat" cmpd="sng" algn="ctr">
          <a:solidFill>
            <a:schemeClr val="accent2">
              <a:tint val="40000"/>
              <a:alpha val="90000"/>
              <a:hueOff val="2512910"/>
              <a:satOff val="-2189"/>
              <a:lumOff val="-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US" sz="1900" b="1" i="1" kern="1200" dirty="0" smtClean="0">
              <a:solidFill>
                <a:srgbClr val="7030A0"/>
              </a:solidFill>
            </a:rPr>
            <a:t>Tomorrow, in2037</a:t>
          </a:r>
          <a:endParaRPr lang="ru-RU" sz="1900" b="1" i="1" kern="1200" dirty="0">
            <a:solidFill>
              <a:srgbClr val="7030A0"/>
            </a:solidFill>
          </a:endParaRPr>
        </a:p>
        <a:p>
          <a:pPr marL="171450" lvl="1" indent="-171450" algn="l" defTabSz="844550">
            <a:lnSpc>
              <a:spcPct val="90000"/>
            </a:lnSpc>
            <a:spcBef>
              <a:spcPct val="0"/>
            </a:spcBef>
            <a:spcAft>
              <a:spcPct val="15000"/>
            </a:spcAft>
            <a:buChar char="••"/>
          </a:pPr>
          <a:r>
            <a:rPr lang="en-US" sz="1900" b="1" i="1" kern="1200" dirty="0" smtClean="0">
              <a:solidFill>
                <a:srgbClr val="7030A0"/>
              </a:solidFill>
            </a:rPr>
            <a:t>Next day(week, month, year</a:t>
          </a:r>
          <a:r>
            <a:rPr lang="en-US" sz="1900" kern="1200" dirty="0" smtClean="0"/>
            <a:t>)</a:t>
          </a:r>
          <a:endParaRPr lang="ru-RU" sz="1900" kern="1200" dirty="0"/>
        </a:p>
      </dsp:txBody>
      <dsp:txXfrm>
        <a:off x="3291839" y="1844197"/>
        <a:ext cx="4937760" cy="837568"/>
      </dsp:txXfrm>
    </dsp:sp>
    <dsp:sp modelId="{9F077D28-5E8D-42A1-86BF-411A956671D9}">
      <dsp:nvSpPr>
        <dsp:cNvPr id="0" name=""/>
        <dsp:cNvSpPr/>
      </dsp:nvSpPr>
      <dsp:spPr>
        <a:xfrm>
          <a:off x="0" y="1844197"/>
          <a:ext cx="3291840" cy="837568"/>
        </a:xfrm>
        <a:prstGeom prst="round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b="1" kern="1200" dirty="0" smtClean="0">
              <a:solidFill>
                <a:srgbClr val="FFFF00"/>
              </a:solidFill>
            </a:rPr>
            <a:t>Future Simple</a:t>
          </a:r>
          <a:endParaRPr lang="ru-RU" sz="2900" b="1" kern="1200" dirty="0">
            <a:solidFill>
              <a:srgbClr val="FFFF00"/>
            </a:solidFill>
          </a:endParaRPr>
        </a:p>
      </dsp:txBody>
      <dsp:txXfrm>
        <a:off x="0" y="1844197"/>
        <a:ext cx="3291840" cy="837568"/>
      </dsp:txXfrm>
    </dsp:sp>
    <dsp:sp modelId="{A8FBA1B7-2986-4829-816E-DB41622BF4E1}">
      <dsp:nvSpPr>
        <dsp:cNvPr id="0" name=""/>
        <dsp:cNvSpPr/>
      </dsp:nvSpPr>
      <dsp:spPr>
        <a:xfrm>
          <a:off x="3291839" y="2765522"/>
          <a:ext cx="4937760" cy="837568"/>
        </a:xfrm>
        <a:prstGeom prst="rightArrow">
          <a:avLst>
            <a:gd name="adj1" fmla="val 75000"/>
            <a:gd name="adj2" fmla="val 50000"/>
          </a:avLst>
        </a:prstGeom>
        <a:solidFill>
          <a:schemeClr val="accent2">
            <a:tint val="40000"/>
            <a:alpha val="90000"/>
            <a:hueOff val="3769366"/>
            <a:satOff val="-3283"/>
            <a:lumOff val="-4"/>
            <a:alphaOff val="0"/>
          </a:schemeClr>
        </a:solidFill>
        <a:ln w="25400" cap="flat" cmpd="sng" algn="ctr">
          <a:solidFill>
            <a:schemeClr val="accent2">
              <a:tint val="40000"/>
              <a:alpha val="90000"/>
              <a:hueOff val="3769366"/>
              <a:satOff val="-3283"/>
              <a:lumOff val="-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US" sz="1900" b="1" i="1" kern="1200" dirty="0" smtClean="0">
              <a:solidFill>
                <a:srgbClr val="7030A0"/>
              </a:solidFill>
            </a:rPr>
            <a:t>Now, at the moment</a:t>
          </a:r>
          <a:endParaRPr lang="ru-RU" sz="1900" b="1" i="1" kern="1200" dirty="0">
            <a:solidFill>
              <a:srgbClr val="7030A0"/>
            </a:solidFill>
          </a:endParaRPr>
        </a:p>
      </dsp:txBody>
      <dsp:txXfrm>
        <a:off x="3291839" y="2765522"/>
        <a:ext cx="4937760" cy="837568"/>
      </dsp:txXfrm>
    </dsp:sp>
    <dsp:sp modelId="{CC6D4961-0DE0-46EB-97C9-6DAAC8F9AA46}">
      <dsp:nvSpPr>
        <dsp:cNvPr id="0" name=""/>
        <dsp:cNvSpPr/>
      </dsp:nvSpPr>
      <dsp:spPr>
        <a:xfrm>
          <a:off x="0" y="2765522"/>
          <a:ext cx="3291840" cy="837568"/>
        </a:xfrm>
        <a:prstGeom prst="roundRect">
          <a:avLst/>
        </a:prstGeom>
        <a:solidFill>
          <a:schemeClr val="accent2">
            <a:hueOff val="3511139"/>
            <a:satOff val="-4379"/>
            <a:lumOff val="10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b="1" kern="1200" dirty="0" smtClean="0">
              <a:solidFill>
                <a:srgbClr val="FFFF00"/>
              </a:solidFill>
            </a:rPr>
            <a:t>Present Continuous</a:t>
          </a:r>
          <a:endParaRPr lang="ru-RU" sz="2900" b="1" kern="1200" dirty="0">
            <a:solidFill>
              <a:srgbClr val="FFFF00"/>
            </a:solidFill>
          </a:endParaRPr>
        </a:p>
      </dsp:txBody>
      <dsp:txXfrm>
        <a:off x="0" y="2765522"/>
        <a:ext cx="3291840" cy="837568"/>
      </dsp:txXfrm>
    </dsp:sp>
    <dsp:sp modelId="{03FF8B97-ED5C-4944-85B8-C092B459F1D2}">
      <dsp:nvSpPr>
        <dsp:cNvPr id="0" name=""/>
        <dsp:cNvSpPr/>
      </dsp:nvSpPr>
      <dsp:spPr>
        <a:xfrm>
          <a:off x="3291839" y="3686847"/>
          <a:ext cx="4937760" cy="837568"/>
        </a:xfrm>
        <a:prstGeom prst="rightArrow">
          <a:avLst>
            <a:gd name="adj1" fmla="val 75000"/>
            <a:gd name="adj2" fmla="val 50000"/>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US" sz="1900" b="1" i="1" kern="1200" dirty="0" smtClean="0">
              <a:solidFill>
                <a:srgbClr val="7030A0"/>
              </a:solidFill>
            </a:rPr>
            <a:t>Ever, never, already</a:t>
          </a:r>
          <a:r>
            <a:rPr lang="ru-RU" sz="1900" b="1" i="1" kern="1200" dirty="0" smtClean="0">
              <a:solidFill>
                <a:srgbClr val="7030A0"/>
              </a:solidFill>
            </a:rPr>
            <a:t>,</a:t>
          </a:r>
          <a:r>
            <a:rPr lang="en-US" sz="1900" b="1" i="1" kern="1200" dirty="0" smtClean="0">
              <a:solidFill>
                <a:srgbClr val="7030A0"/>
              </a:solidFill>
            </a:rPr>
            <a:t> yet, just</a:t>
          </a:r>
          <a:endParaRPr lang="ru-RU" sz="1900" b="1" i="1" kern="1200" dirty="0">
            <a:solidFill>
              <a:srgbClr val="7030A0"/>
            </a:solidFill>
          </a:endParaRPr>
        </a:p>
        <a:p>
          <a:pPr marL="171450" lvl="1" indent="-171450" algn="l" defTabSz="844550">
            <a:lnSpc>
              <a:spcPct val="90000"/>
            </a:lnSpc>
            <a:spcBef>
              <a:spcPct val="0"/>
            </a:spcBef>
            <a:spcAft>
              <a:spcPct val="15000"/>
            </a:spcAft>
            <a:buChar char="••"/>
          </a:pPr>
          <a:r>
            <a:rPr lang="en-US" sz="1900" b="1" i="1" kern="1200" dirty="0" smtClean="0">
              <a:solidFill>
                <a:srgbClr val="7030A0"/>
              </a:solidFill>
            </a:rPr>
            <a:t>Recently,</a:t>
          </a:r>
          <a:r>
            <a:rPr lang="ru-RU" sz="1900" b="1" i="1" kern="1200" dirty="0" smtClean="0">
              <a:solidFill>
                <a:srgbClr val="7030A0"/>
              </a:solidFill>
            </a:rPr>
            <a:t> </a:t>
          </a:r>
          <a:r>
            <a:rPr lang="en-US" sz="1900" b="1" i="1" kern="1200" dirty="0" smtClean="0">
              <a:solidFill>
                <a:srgbClr val="7030A0"/>
              </a:solidFill>
            </a:rPr>
            <a:t>lately</a:t>
          </a:r>
          <a:endParaRPr lang="ru-RU" sz="1900" b="1" i="1" kern="1200" dirty="0">
            <a:solidFill>
              <a:srgbClr val="7030A0"/>
            </a:solidFill>
          </a:endParaRPr>
        </a:p>
      </dsp:txBody>
      <dsp:txXfrm>
        <a:off x="3291839" y="3686847"/>
        <a:ext cx="4937760" cy="837568"/>
      </dsp:txXfrm>
    </dsp:sp>
    <dsp:sp modelId="{21018566-9585-4C90-B8F9-512DD5D4D815}">
      <dsp:nvSpPr>
        <dsp:cNvPr id="0" name=""/>
        <dsp:cNvSpPr/>
      </dsp:nvSpPr>
      <dsp:spPr>
        <a:xfrm>
          <a:off x="0" y="3686847"/>
          <a:ext cx="3291840" cy="837568"/>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b="1" kern="1200" dirty="0" smtClean="0">
              <a:solidFill>
                <a:srgbClr val="FFFF00"/>
              </a:solidFill>
            </a:rPr>
            <a:t>Present Perfect</a:t>
          </a:r>
          <a:endParaRPr lang="ru-RU" sz="2900" b="1" kern="1200" dirty="0">
            <a:solidFill>
              <a:srgbClr val="FFFF00"/>
            </a:solidFill>
          </a:endParaRPr>
        </a:p>
      </dsp:txBody>
      <dsp:txXfrm>
        <a:off x="0" y="3686847"/>
        <a:ext cx="3291840" cy="83756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4DAD79-7EA9-4911-83B8-16CE7CB3D3C9}">
      <dsp:nvSpPr>
        <dsp:cNvPr id="0" name=""/>
        <dsp:cNvSpPr/>
      </dsp:nvSpPr>
      <dsp:spPr>
        <a:xfrm>
          <a:off x="2109798" y="257979"/>
          <a:ext cx="1959741" cy="1959741"/>
        </a:xfrm>
        <a:prstGeom prst="pieWedg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FF00"/>
              </a:solidFill>
            </a:rPr>
            <a:t>Ann swims a lot.</a:t>
          </a:r>
          <a:endParaRPr lang="ru-RU" sz="2400" b="1" kern="1200" dirty="0">
            <a:solidFill>
              <a:srgbClr val="FFFF00"/>
            </a:solidFill>
          </a:endParaRPr>
        </a:p>
      </dsp:txBody>
      <dsp:txXfrm>
        <a:off x="2109798" y="257979"/>
        <a:ext cx="1959741" cy="1959741"/>
      </dsp:txXfrm>
    </dsp:sp>
    <dsp:sp modelId="{5EA7C7A5-C9CC-4585-8555-C74A09CB1289}">
      <dsp:nvSpPr>
        <dsp:cNvPr id="0" name=""/>
        <dsp:cNvSpPr/>
      </dsp:nvSpPr>
      <dsp:spPr>
        <a:xfrm rot="5400000">
          <a:off x="4160059" y="257979"/>
          <a:ext cx="1959741" cy="1959741"/>
        </a:xfrm>
        <a:prstGeom prst="pieWedge">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FF00"/>
              </a:solidFill>
            </a:rPr>
            <a:t>Jack went there.</a:t>
          </a:r>
          <a:endParaRPr lang="ru-RU" sz="2400" b="1" kern="1200" dirty="0">
            <a:solidFill>
              <a:srgbClr val="FFFF00"/>
            </a:solidFill>
          </a:endParaRPr>
        </a:p>
      </dsp:txBody>
      <dsp:txXfrm rot="5400000">
        <a:off x="4160059" y="257979"/>
        <a:ext cx="1959741" cy="1959741"/>
      </dsp:txXfrm>
    </dsp:sp>
    <dsp:sp modelId="{9DF4CDC2-75FC-4C76-B352-DB753C8E5FA1}">
      <dsp:nvSpPr>
        <dsp:cNvPr id="0" name=""/>
        <dsp:cNvSpPr/>
      </dsp:nvSpPr>
      <dsp:spPr>
        <a:xfrm rot="10800000">
          <a:off x="4160059" y="2308241"/>
          <a:ext cx="1959741" cy="1959741"/>
        </a:xfrm>
        <a:prstGeom prst="pieWedge">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FF00"/>
              </a:solidFill>
            </a:rPr>
            <a:t>Liz has seen it.</a:t>
          </a:r>
          <a:endParaRPr lang="ru-RU" sz="2400" b="1" kern="1200" dirty="0">
            <a:solidFill>
              <a:srgbClr val="FFFF00"/>
            </a:solidFill>
          </a:endParaRPr>
        </a:p>
      </dsp:txBody>
      <dsp:txXfrm rot="10800000">
        <a:off x="4160059" y="2308241"/>
        <a:ext cx="1959741" cy="1959741"/>
      </dsp:txXfrm>
    </dsp:sp>
    <dsp:sp modelId="{9C4A5293-D4DD-41D4-9C75-3FFF84BED75A}">
      <dsp:nvSpPr>
        <dsp:cNvPr id="0" name=""/>
        <dsp:cNvSpPr/>
      </dsp:nvSpPr>
      <dsp:spPr>
        <a:xfrm rot="16200000">
          <a:off x="2109798" y="2308241"/>
          <a:ext cx="1959741" cy="1959741"/>
        </a:xfrm>
        <a:prstGeom prst="pieWedge">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FF00"/>
              </a:solidFill>
            </a:rPr>
            <a:t>The cat is  playing.</a:t>
          </a:r>
          <a:endParaRPr lang="ru-RU" sz="2400" b="1" kern="1200" dirty="0">
            <a:solidFill>
              <a:srgbClr val="FFFF00"/>
            </a:solidFill>
          </a:endParaRPr>
        </a:p>
      </dsp:txBody>
      <dsp:txXfrm rot="16200000">
        <a:off x="2109798" y="2308241"/>
        <a:ext cx="1959741" cy="1959741"/>
      </dsp:txXfrm>
    </dsp:sp>
    <dsp:sp modelId="{32D6C765-0076-43B3-AAED-C9D5FE372FDA}">
      <dsp:nvSpPr>
        <dsp:cNvPr id="0" name=""/>
        <dsp:cNvSpPr/>
      </dsp:nvSpPr>
      <dsp:spPr>
        <a:xfrm>
          <a:off x="3776484" y="1855644"/>
          <a:ext cx="676631" cy="588375"/>
        </a:xfrm>
        <a:prstGeom prst="circularArrow">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1A6799F-BBAB-4B60-B138-D7038B3D987A}">
      <dsp:nvSpPr>
        <dsp:cNvPr id="0" name=""/>
        <dsp:cNvSpPr/>
      </dsp:nvSpPr>
      <dsp:spPr>
        <a:xfrm rot="10800000">
          <a:off x="3776484" y="2081942"/>
          <a:ext cx="676631" cy="588375"/>
        </a:xfrm>
        <a:prstGeom prst="circularArrow">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32A55357-ED81-44F0-A01F-1B958353258B}" type="datetimeFigureOut">
              <a:rPr lang="ru-RU"/>
              <a:pPr>
                <a:defRPr/>
              </a:pPr>
              <a:t>29.03.2020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4A127546-F0C1-4175-A282-1F3376E30001}"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C60BEEDF-805B-4104-A7F8-625956EA7F5B}" type="datetime1">
              <a:rPr lang="ru-RU"/>
              <a:pPr>
                <a:defRPr/>
              </a:pPr>
              <a:t>29.03.2020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11FAB1E-2346-45A6-B001-EF0BBDBA3757}" type="slidenum">
              <a:rPr lang="ru-RU"/>
              <a:pPr>
                <a:defRPr/>
              </a:pPr>
              <a:t>‹#›</a:t>
            </a:fld>
            <a:endParaRPr lang="ru-RU"/>
          </a:p>
        </p:txBody>
      </p:sp>
    </p:spTree>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7235737-F070-4AB6-9355-39F135A43B8B}" type="datetime1">
              <a:rPr lang="ru-RU"/>
              <a:pPr>
                <a:defRPr/>
              </a:pPr>
              <a:t>29.03.2020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64AC9C3-58B8-494D-B9A2-5126401E2CC1}" type="slidenum">
              <a:rPr lang="ru-RU"/>
              <a:pPr>
                <a:defRPr/>
              </a:pPr>
              <a:t>‹#›</a:t>
            </a:fld>
            <a:endParaRPr lang="ru-RU"/>
          </a:p>
        </p:txBody>
      </p:sp>
    </p:spTree>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B4465310-3000-4225-8EB7-B8AE38F84CDA}" type="datetime1">
              <a:rPr lang="ru-RU"/>
              <a:pPr>
                <a:defRPr/>
              </a:pPr>
              <a:t>29.03.2020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B7AFF53-6EB6-4C89-9022-4F9E72364B0E}" type="slidenum">
              <a:rPr lang="ru-RU"/>
              <a:pPr>
                <a:defRPr/>
              </a:pPr>
              <a:t>‹#›</a:t>
            </a:fld>
            <a:endParaRPr lang="ru-RU"/>
          </a:p>
        </p:txBody>
      </p:sp>
    </p:spTree>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0B9AD98F-4196-4056-A2D4-E219F4EA7786}" type="datetime1">
              <a:rPr lang="ru-RU"/>
              <a:pPr>
                <a:defRPr/>
              </a:pPr>
              <a:t>29.03.2020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A7F48780-B8C1-4023-9089-E2636902A469}" type="slidenum">
              <a:rPr lang="ru-RU"/>
              <a:pPr>
                <a:defRPr/>
              </a:pPr>
              <a:t>‹#›</a:t>
            </a:fld>
            <a:endParaRPr lang="ru-RU"/>
          </a:p>
        </p:txBody>
      </p:sp>
    </p:spTree>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9997A601-4FE1-4AD2-A55A-A952F7FD5E90}" type="datetime1">
              <a:rPr lang="ru-RU"/>
              <a:pPr>
                <a:defRPr/>
              </a:pPr>
              <a:t>29.03.2020</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EF07D7A6-DFDA-4712-B2B4-5E19410CD3BD}" type="slidenum">
              <a:rPr lang="ru-RU"/>
              <a:pPr>
                <a:defRPr/>
              </a:pPr>
              <a:t>‹#›</a:t>
            </a:fld>
            <a:endParaRPr lang="ru-RU"/>
          </a:p>
        </p:txBody>
      </p:sp>
    </p:spTree>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68835E76-6607-4882-B262-988778A22EF1}" type="datetime1">
              <a:rPr lang="ru-RU"/>
              <a:pPr>
                <a:defRPr/>
              </a:pPr>
              <a:t>29.03.2020</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E1873BA7-8281-4482-8BB6-AF9B517B8936}" type="slidenum">
              <a:rPr lang="ru-RU"/>
              <a:pPr>
                <a:defRPr/>
              </a:pPr>
              <a:t>‹#›</a:t>
            </a:fld>
            <a:endParaRPr lang="ru-RU"/>
          </a:p>
        </p:txBody>
      </p:sp>
    </p:spTree>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64AC55D8-A368-420F-8604-3927DF0809FA}" type="datetime1">
              <a:rPr lang="ru-RU"/>
              <a:pPr>
                <a:defRPr/>
              </a:pPr>
              <a:t>29.03.2020</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D5A57016-D9C1-4DA0-B14C-CFDC3F04A826}" type="slidenum">
              <a:rPr lang="ru-RU"/>
              <a:pPr>
                <a:defRPr/>
              </a:pPr>
              <a:t>‹#›</a:t>
            </a:fld>
            <a:endParaRPr lang="ru-RU"/>
          </a:p>
        </p:txBody>
      </p:sp>
    </p:spTree>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A2F14E3-64E4-466B-A130-805AFFB606E8}" type="datetime1">
              <a:rPr lang="ru-RU"/>
              <a:pPr>
                <a:defRPr/>
              </a:pPr>
              <a:t>29.03.2020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BAF4B0E8-2146-46EC-886F-3F3B898C530B}" type="slidenum">
              <a:rPr lang="ru-RU"/>
              <a:pPr>
                <a:defRPr/>
              </a:pPr>
              <a:t>‹#›</a:t>
            </a:fld>
            <a:endParaRPr lang="ru-RU"/>
          </a:p>
        </p:txBody>
      </p:sp>
    </p:spTree>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48B123E5-980C-4E28-AEB6-FDE845C7E240}" type="datetime1">
              <a:rPr lang="ru-RU"/>
              <a:pPr>
                <a:defRPr/>
              </a:pPr>
              <a:t>29.03.2020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6B9BD7A4-9AFD-4C12-B086-2FB380355AC1}" type="slidenum">
              <a:rPr lang="ru-RU"/>
              <a:pPr>
                <a:defRPr/>
              </a:pPr>
              <a:t>‹#›</a:t>
            </a:fld>
            <a:endParaRPr lang="ru-RU"/>
          </a:p>
        </p:txBody>
      </p:sp>
    </p:spTree>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046E6D7-7918-470C-837D-71940D7B1F5A}" type="datetime1">
              <a:rPr lang="ru-RU"/>
              <a:pPr>
                <a:defRPr/>
              </a:pPr>
              <a:t>29.03.2020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E8CCD05-FAA5-419B-AE3F-0CC9A2DFE004}" type="slidenum">
              <a:rPr lang="ru-RU"/>
              <a:pPr>
                <a:defRPr/>
              </a:pPr>
              <a:t>‹#›</a:t>
            </a:fld>
            <a:endParaRPr lang="ru-RU"/>
          </a:p>
        </p:txBody>
      </p:sp>
    </p:spTree>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798BC988-081E-4470-A8D3-AAF70EC5D5A2}" type="datetime1">
              <a:rPr lang="ru-RU"/>
              <a:pPr>
                <a:defRPr/>
              </a:pPr>
              <a:t>29.03.2020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E97CFBFB-F4D8-40C7-A7D0-9C8550D24CA3}" type="slidenum">
              <a:rPr lang="ru-RU"/>
              <a:pPr>
                <a:defRPr/>
              </a:pPr>
              <a:t>‹#›</a:t>
            </a:fld>
            <a:endParaRPr lang="ru-RU"/>
          </a:p>
        </p:txBody>
      </p:sp>
    </p:spTree>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7758B04-CD10-4FEE-BC40-85ED406E07D8}" type="datetime1">
              <a:rPr lang="ru-RU"/>
              <a:pPr>
                <a:defRPr/>
              </a:pPr>
              <a:t>29.03.2020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B827A9CE-3F77-4DEF-88E1-81747C9D94CE}"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zoom/>
  </p:transition>
  <p:hf hdr="0" ftr="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000" r="-1000"/>
          </a:stretch>
        </a:blipFill>
        <a:effectLst/>
      </p:bgPr>
    </p:bg>
    <p:spTree>
      <p:nvGrpSpPr>
        <p:cNvPr id="1" name=""/>
        <p:cNvGrpSpPr/>
        <p:nvPr/>
      </p:nvGrpSpPr>
      <p:grpSpPr>
        <a:xfrm>
          <a:off x="0" y="0"/>
          <a:ext cx="0" cy="0"/>
          <a:chOff x="0" y="0"/>
          <a:chExt cx="0" cy="0"/>
        </a:xfrm>
      </p:grpSpPr>
      <p:pic>
        <p:nvPicPr>
          <p:cNvPr id="2050" name="Picture 2" descr="H:\Documents and Settings\Aida\Рабочий стол\текстуры и фоны, клипарты\новеньки картинки\3d075.gif"/>
          <p:cNvPicPr>
            <a:picLocks noChangeAspect="1" noChangeArrowheads="1" noCrop="1"/>
          </p:cNvPicPr>
          <p:nvPr/>
        </p:nvPicPr>
        <p:blipFill>
          <a:blip r:embed="rId3" cstate="print"/>
          <a:srcRect/>
          <a:stretch>
            <a:fillRect/>
          </a:stretch>
        </p:blipFill>
        <p:spPr bwMode="auto">
          <a:xfrm>
            <a:off x="714375" y="3786188"/>
            <a:ext cx="1106488" cy="1028700"/>
          </a:xfrm>
          <a:prstGeom prst="rect">
            <a:avLst/>
          </a:prstGeom>
          <a:noFill/>
          <a:ln w="9525">
            <a:noFill/>
            <a:miter lim="800000"/>
            <a:headEnd/>
            <a:tailEnd/>
          </a:ln>
        </p:spPr>
      </p:pic>
      <p:pic>
        <p:nvPicPr>
          <p:cNvPr id="2051" name="Picture 3" descr="H:\Documents and Settings\Aida\Рабочий стол\текстуры и фоны, клипарты\новеньки картинки\office hilighter roll a hc.gif"/>
          <p:cNvPicPr>
            <a:picLocks noChangeAspect="1" noChangeArrowheads="1" noCrop="1"/>
          </p:cNvPicPr>
          <p:nvPr/>
        </p:nvPicPr>
        <p:blipFill>
          <a:blip r:embed="rId4" cstate="print"/>
          <a:srcRect/>
          <a:stretch>
            <a:fillRect/>
          </a:stretch>
        </p:blipFill>
        <p:spPr bwMode="auto">
          <a:xfrm>
            <a:off x="1428750" y="4214813"/>
            <a:ext cx="571500" cy="571500"/>
          </a:xfrm>
          <a:prstGeom prst="rect">
            <a:avLst/>
          </a:prstGeom>
          <a:noFill/>
          <a:ln w="9525">
            <a:noFill/>
            <a:miter lim="800000"/>
            <a:headEnd/>
            <a:tailEnd/>
          </a:ln>
        </p:spPr>
      </p:pic>
      <p:sp>
        <p:nvSpPr>
          <p:cNvPr id="2052" name="Заголовок 5"/>
          <p:cNvSpPr>
            <a:spLocks noGrp="1"/>
          </p:cNvSpPr>
          <p:nvPr>
            <p:ph type="ctrTitle"/>
          </p:nvPr>
        </p:nvSpPr>
        <p:spPr>
          <a:xfrm>
            <a:off x="714375" y="5143500"/>
            <a:ext cx="7772400" cy="1470025"/>
          </a:xfrm>
        </p:spPr>
        <p:txBody>
          <a:bodyPr/>
          <a:lstStyle/>
          <a:p>
            <a:r>
              <a:rPr lang="en-US" sz="6600" b="1" i="1" dirty="0" smtClean="0">
                <a:solidFill>
                  <a:srgbClr val="C00000"/>
                </a:solidFill>
              </a:rPr>
              <a:t>Let’s revise the tenses</a:t>
            </a:r>
            <a:endParaRPr lang="ru-RU" sz="6600" b="1" i="1" dirty="0" smtClean="0">
              <a:solidFill>
                <a:srgbClr val="C00000"/>
              </a:solidFill>
            </a:endParaRPr>
          </a:p>
        </p:txBody>
      </p:sp>
    </p:spTree>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вальная выноска 5"/>
          <p:cNvSpPr/>
          <p:nvPr/>
        </p:nvSpPr>
        <p:spPr>
          <a:xfrm>
            <a:off x="3000364" y="2786058"/>
            <a:ext cx="914400" cy="612648"/>
          </a:xfrm>
          <a:prstGeom prst="wedgeEllipse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
        <p:nvSpPr>
          <p:cNvPr id="2" name="Заголовок 1"/>
          <p:cNvSpPr>
            <a:spLocks noGrp="1"/>
          </p:cNvSpPr>
          <p:nvPr>
            <p:ph type="title"/>
          </p:nvPr>
        </p:nvSpPr>
        <p:spPr/>
        <p:txBody>
          <a:bodyPr/>
          <a:lstStyle/>
          <a:p>
            <a:r>
              <a:rPr lang="en-US" b="1" dirty="0" smtClean="0">
                <a:solidFill>
                  <a:srgbClr val="FF0000"/>
                </a:solidFill>
              </a:rPr>
              <a:t>Remember!</a:t>
            </a:r>
            <a:endParaRPr lang="ru-RU" b="1" dirty="0">
              <a:solidFill>
                <a:srgbClr val="FF0000"/>
              </a:solidFill>
            </a:endParaRPr>
          </a:p>
        </p:txBody>
      </p:sp>
      <p:sp>
        <p:nvSpPr>
          <p:cNvPr id="4" name="Дата 3"/>
          <p:cNvSpPr>
            <a:spLocks noGrp="1"/>
          </p:cNvSpPr>
          <p:nvPr>
            <p:ph type="dt" sz="half" idx="10"/>
          </p:nvPr>
        </p:nvSpPr>
        <p:spPr/>
        <p:txBody>
          <a:bodyPr/>
          <a:lstStyle/>
          <a:p>
            <a:pPr>
              <a:defRPr/>
            </a:pPr>
            <a:fld id="{27235737-F070-4AB6-9355-39F135A43B8B}" type="datetime1">
              <a:rPr lang="ru-RU" smtClean="0"/>
              <a:pPr>
                <a:defRPr/>
              </a:pPr>
              <a:t>29.03.2020</a:t>
            </a:fld>
            <a:endParaRPr lang="ru-RU"/>
          </a:p>
        </p:txBody>
      </p:sp>
      <p:sp>
        <p:nvSpPr>
          <p:cNvPr id="5" name="Номер слайда 4"/>
          <p:cNvSpPr>
            <a:spLocks noGrp="1"/>
          </p:cNvSpPr>
          <p:nvPr>
            <p:ph type="sldNum" sz="quarter" idx="12"/>
          </p:nvPr>
        </p:nvSpPr>
        <p:spPr/>
        <p:txBody>
          <a:bodyPr/>
          <a:lstStyle/>
          <a:p>
            <a:pPr>
              <a:defRPr/>
            </a:pPr>
            <a:fld id="{C64AC9C3-58B8-494D-B9A2-5126401E2CC1}" type="slidenum">
              <a:rPr lang="ru-RU" smtClean="0"/>
              <a:pPr>
                <a:defRPr/>
              </a:pPr>
              <a:t>2</a:t>
            </a:fld>
            <a:endParaRPr lang="ru-RU"/>
          </a:p>
        </p:txBody>
      </p:sp>
      <p:graphicFrame>
        <p:nvGraphicFramePr>
          <p:cNvPr id="10" name="Содержимое 9"/>
          <p:cNvGraphicFramePr>
            <a:graphicFrameLocks noGrp="1"/>
          </p:cNvGraphicFramePr>
          <p:nvPr>
            <p:ph idx="1"/>
          </p:nvPr>
        </p:nvGraphicFramePr>
        <p:xfrm>
          <a:off x="457200" y="1600200"/>
          <a:ext cx="8229600" cy="4596303"/>
        </p:xfrm>
        <a:graphic>
          <a:graphicData uri="http://schemas.openxmlformats.org/drawingml/2006/table">
            <a:tbl>
              <a:tblPr firstRow="1" bandRow="1">
                <a:tableStyleId>{1FECB4D8-DB02-4DC6-A0A2-4F2EBAE1DC90}</a:tableStyleId>
              </a:tblPr>
              <a:tblGrid>
                <a:gridCol w="2057400"/>
                <a:gridCol w="2057400"/>
                <a:gridCol w="2057400"/>
                <a:gridCol w="2057400"/>
              </a:tblGrid>
              <a:tr h="1135861">
                <a:tc>
                  <a:txBody>
                    <a:bodyPr/>
                    <a:lstStyle/>
                    <a:p>
                      <a:endParaRPr lang="ru-RU" dirty="0"/>
                    </a:p>
                  </a:txBody>
                  <a:tcPr>
                    <a:solidFill>
                      <a:schemeClr val="accent3">
                        <a:lumMod val="75000"/>
                      </a:schemeClr>
                    </a:solidFill>
                  </a:tcPr>
                </a:tc>
                <a:tc>
                  <a:txBody>
                    <a:bodyPr/>
                    <a:lstStyle/>
                    <a:p>
                      <a:pPr algn="ctr"/>
                      <a:r>
                        <a:rPr lang="en-US" sz="2800" b="1" dirty="0" smtClean="0">
                          <a:solidFill>
                            <a:srgbClr val="FF0000"/>
                          </a:solidFill>
                        </a:rPr>
                        <a:t>Simple</a:t>
                      </a:r>
                      <a:endParaRPr lang="ru-RU" sz="2800" b="1" dirty="0">
                        <a:solidFill>
                          <a:srgbClr val="FF0000"/>
                        </a:solidFill>
                      </a:endParaRPr>
                    </a:p>
                  </a:txBody>
                  <a:tcPr>
                    <a:solidFill>
                      <a:schemeClr val="accent3">
                        <a:lumMod val="40000"/>
                        <a:lumOff val="60000"/>
                      </a:schemeClr>
                    </a:solidFill>
                  </a:tcPr>
                </a:tc>
                <a:tc>
                  <a:txBody>
                    <a:bodyPr/>
                    <a:lstStyle/>
                    <a:p>
                      <a:r>
                        <a:rPr lang="en-US" sz="2800" b="1" dirty="0" smtClean="0">
                          <a:solidFill>
                            <a:srgbClr val="FF0000"/>
                          </a:solidFill>
                        </a:rPr>
                        <a:t>Continuous</a:t>
                      </a:r>
                      <a:endParaRPr lang="ru-RU" sz="2800" b="1" dirty="0">
                        <a:solidFill>
                          <a:srgbClr val="FF0000"/>
                        </a:solidFill>
                      </a:endParaRPr>
                    </a:p>
                  </a:txBody>
                  <a:tcPr>
                    <a:solidFill>
                      <a:schemeClr val="accent3">
                        <a:lumMod val="60000"/>
                        <a:lumOff val="40000"/>
                      </a:schemeClr>
                    </a:solidFill>
                  </a:tcPr>
                </a:tc>
                <a:tc>
                  <a:txBody>
                    <a:bodyPr/>
                    <a:lstStyle/>
                    <a:p>
                      <a:pPr algn="ctr"/>
                      <a:r>
                        <a:rPr lang="en-US" sz="2800" b="1" dirty="0" smtClean="0">
                          <a:solidFill>
                            <a:srgbClr val="FF0000"/>
                          </a:solidFill>
                        </a:rPr>
                        <a:t>Perfect</a:t>
                      </a:r>
                      <a:endParaRPr lang="ru-RU" sz="2800" b="1" dirty="0">
                        <a:solidFill>
                          <a:srgbClr val="FF0000"/>
                        </a:solidFill>
                      </a:endParaRPr>
                    </a:p>
                  </a:txBody>
                  <a:tcPr>
                    <a:solidFill>
                      <a:schemeClr val="accent3">
                        <a:lumMod val="40000"/>
                        <a:lumOff val="60000"/>
                      </a:schemeClr>
                    </a:solidFill>
                  </a:tcPr>
                </a:tc>
              </a:tr>
              <a:tr h="1135861">
                <a:tc>
                  <a:txBody>
                    <a:bodyPr/>
                    <a:lstStyle/>
                    <a:p>
                      <a:pPr algn="ctr"/>
                      <a:r>
                        <a:rPr lang="en-US" sz="2800" b="1" dirty="0" smtClean="0">
                          <a:solidFill>
                            <a:srgbClr val="FF0000"/>
                          </a:solidFill>
                        </a:rPr>
                        <a:t>Present</a:t>
                      </a:r>
                      <a:endParaRPr lang="ru-RU" sz="2800" b="1" dirty="0">
                        <a:solidFill>
                          <a:srgbClr val="FF0000"/>
                        </a:solidFill>
                      </a:endParaRPr>
                    </a:p>
                  </a:txBody>
                  <a:tcPr>
                    <a:solidFill>
                      <a:schemeClr val="accent3">
                        <a:lumMod val="40000"/>
                        <a:lumOff val="60000"/>
                      </a:schemeClr>
                    </a:solidFill>
                  </a:tcPr>
                </a:tc>
                <a:tc>
                  <a:txBody>
                    <a:bodyPr/>
                    <a:lstStyle/>
                    <a:p>
                      <a:pPr algn="ctr"/>
                      <a:r>
                        <a:rPr lang="en-US" sz="2400" b="1" i="1" dirty="0" smtClean="0">
                          <a:solidFill>
                            <a:srgbClr val="7030A0"/>
                          </a:solidFill>
                        </a:rPr>
                        <a:t>V1</a:t>
                      </a:r>
                      <a:endParaRPr lang="ru-RU" sz="2400" b="1" i="1" dirty="0">
                        <a:solidFill>
                          <a:srgbClr val="7030A0"/>
                        </a:solidFill>
                      </a:endParaRPr>
                    </a:p>
                  </a:txBody>
                  <a:tcPr>
                    <a:solidFill>
                      <a:schemeClr val="accent6">
                        <a:lumMod val="20000"/>
                        <a:lumOff val="80000"/>
                      </a:schemeClr>
                    </a:solidFill>
                  </a:tcPr>
                </a:tc>
                <a:tc>
                  <a:txBody>
                    <a:bodyPr/>
                    <a:lstStyle/>
                    <a:p>
                      <a:pPr algn="ctr"/>
                      <a:r>
                        <a:rPr lang="en-US" sz="2400" b="1" i="1" dirty="0" smtClean="0">
                          <a:solidFill>
                            <a:srgbClr val="7030A0"/>
                          </a:solidFill>
                        </a:rPr>
                        <a:t>Am</a:t>
                      </a:r>
                    </a:p>
                    <a:p>
                      <a:pPr algn="ctr"/>
                      <a:r>
                        <a:rPr lang="en-US" sz="2400" b="1" i="1" dirty="0" smtClean="0">
                          <a:solidFill>
                            <a:srgbClr val="7030A0"/>
                          </a:solidFill>
                        </a:rPr>
                        <a:t>       </a:t>
                      </a:r>
                      <a:r>
                        <a:rPr lang="ru-RU" sz="2400" b="1" i="1" dirty="0" smtClean="0">
                          <a:solidFill>
                            <a:srgbClr val="7030A0"/>
                          </a:solidFill>
                        </a:rPr>
                        <a:t> </a:t>
                      </a:r>
                      <a:r>
                        <a:rPr lang="en-US" sz="2400" b="1" i="1" dirty="0" smtClean="0">
                          <a:solidFill>
                            <a:srgbClr val="7030A0"/>
                          </a:solidFill>
                        </a:rPr>
                        <a:t>Is   </a:t>
                      </a:r>
                      <a:r>
                        <a:rPr lang="en-US" sz="2400" b="1" i="1" dirty="0" err="1" smtClean="0">
                          <a:solidFill>
                            <a:srgbClr val="7030A0"/>
                          </a:solidFill>
                        </a:rPr>
                        <a:t>Ving</a:t>
                      </a:r>
                      <a:endParaRPr lang="en-US" sz="2400" b="1" i="1" dirty="0" smtClean="0">
                        <a:solidFill>
                          <a:srgbClr val="7030A0"/>
                        </a:solidFill>
                      </a:endParaRPr>
                    </a:p>
                    <a:p>
                      <a:pPr algn="ctr"/>
                      <a:r>
                        <a:rPr lang="en-US" sz="2400" b="1" i="1" dirty="0" smtClean="0">
                          <a:solidFill>
                            <a:srgbClr val="7030A0"/>
                          </a:solidFill>
                        </a:rPr>
                        <a:t>Are </a:t>
                      </a:r>
                      <a:endParaRPr lang="ru-RU" sz="2400" b="1" i="1" dirty="0">
                        <a:solidFill>
                          <a:srgbClr val="7030A0"/>
                        </a:solidFill>
                      </a:endParaRPr>
                    </a:p>
                  </a:txBody>
                  <a:tcPr>
                    <a:solidFill>
                      <a:schemeClr val="accent6">
                        <a:lumMod val="40000"/>
                        <a:lumOff val="60000"/>
                      </a:schemeClr>
                    </a:solidFill>
                  </a:tcPr>
                </a:tc>
                <a:tc>
                  <a:txBody>
                    <a:bodyPr/>
                    <a:lstStyle/>
                    <a:p>
                      <a:pPr algn="ctr"/>
                      <a:r>
                        <a:rPr lang="en-US" sz="2400" b="1" i="1" dirty="0" smtClean="0">
                          <a:solidFill>
                            <a:srgbClr val="7030A0"/>
                          </a:solidFill>
                        </a:rPr>
                        <a:t>Have</a:t>
                      </a:r>
                    </a:p>
                    <a:p>
                      <a:pPr algn="ctr"/>
                      <a:r>
                        <a:rPr lang="en-US" sz="2400" b="1" i="1" dirty="0" smtClean="0">
                          <a:solidFill>
                            <a:srgbClr val="7030A0"/>
                          </a:solidFill>
                        </a:rPr>
                        <a:t>     Has  V3</a:t>
                      </a:r>
                      <a:endParaRPr lang="ru-RU" sz="2400" b="1" i="1" dirty="0">
                        <a:solidFill>
                          <a:srgbClr val="7030A0"/>
                        </a:solidFill>
                      </a:endParaRPr>
                    </a:p>
                  </a:txBody>
                  <a:tcPr>
                    <a:solidFill>
                      <a:schemeClr val="accent6">
                        <a:lumMod val="20000"/>
                        <a:lumOff val="80000"/>
                      </a:schemeClr>
                    </a:solidFill>
                  </a:tcPr>
                </a:tc>
              </a:tr>
              <a:tr h="1135861">
                <a:tc>
                  <a:txBody>
                    <a:bodyPr/>
                    <a:lstStyle/>
                    <a:p>
                      <a:pPr algn="ctr"/>
                      <a:r>
                        <a:rPr lang="en-US" sz="2800" b="1" dirty="0" smtClean="0">
                          <a:solidFill>
                            <a:srgbClr val="FF0000"/>
                          </a:solidFill>
                        </a:rPr>
                        <a:t>Past</a:t>
                      </a:r>
                      <a:endParaRPr lang="ru-RU" sz="2800" b="1" dirty="0">
                        <a:solidFill>
                          <a:srgbClr val="FF0000"/>
                        </a:solidFill>
                      </a:endParaRPr>
                    </a:p>
                  </a:txBody>
                  <a:tcPr>
                    <a:solidFill>
                      <a:schemeClr val="accent3">
                        <a:lumMod val="60000"/>
                        <a:lumOff val="40000"/>
                      </a:schemeClr>
                    </a:solidFill>
                  </a:tcPr>
                </a:tc>
                <a:tc>
                  <a:txBody>
                    <a:bodyPr/>
                    <a:lstStyle/>
                    <a:p>
                      <a:pPr algn="ctr"/>
                      <a:r>
                        <a:rPr lang="en-US" sz="2400" b="1" i="1" dirty="0" smtClean="0">
                          <a:solidFill>
                            <a:srgbClr val="7030A0"/>
                          </a:solidFill>
                        </a:rPr>
                        <a:t>V2</a:t>
                      </a:r>
                      <a:endParaRPr lang="ru-RU" sz="2400" b="1" i="1" dirty="0">
                        <a:solidFill>
                          <a:srgbClr val="7030A0"/>
                        </a:solidFill>
                      </a:endParaRPr>
                    </a:p>
                  </a:txBody>
                  <a:tcPr>
                    <a:solidFill>
                      <a:schemeClr val="accent6">
                        <a:lumMod val="40000"/>
                        <a:lumOff val="60000"/>
                      </a:schemeClr>
                    </a:solidFill>
                  </a:tcPr>
                </a:tc>
                <a:tc>
                  <a:txBody>
                    <a:bodyPr/>
                    <a:lstStyle/>
                    <a:p>
                      <a:pPr algn="l"/>
                      <a:endParaRPr lang="ru-RU" sz="2400" b="1" i="1" dirty="0">
                        <a:solidFill>
                          <a:srgbClr val="7030A0"/>
                        </a:solidFill>
                      </a:endParaRPr>
                    </a:p>
                  </a:txBody>
                  <a:tcPr>
                    <a:solidFill>
                      <a:schemeClr val="accent6">
                        <a:lumMod val="20000"/>
                        <a:lumOff val="80000"/>
                      </a:schemeClr>
                    </a:solidFill>
                  </a:tcPr>
                </a:tc>
                <a:tc>
                  <a:txBody>
                    <a:bodyPr/>
                    <a:lstStyle/>
                    <a:p>
                      <a:pPr algn="ctr"/>
                      <a:endParaRPr lang="ru-RU" sz="2400" b="1" i="1" dirty="0">
                        <a:solidFill>
                          <a:srgbClr val="7030A0"/>
                        </a:solidFill>
                      </a:endParaRPr>
                    </a:p>
                  </a:txBody>
                  <a:tcPr>
                    <a:solidFill>
                      <a:schemeClr val="accent6">
                        <a:lumMod val="40000"/>
                        <a:lumOff val="60000"/>
                      </a:schemeClr>
                    </a:solidFill>
                  </a:tcPr>
                </a:tc>
              </a:tr>
              <a:tr h="1135861">
                <a:tc>
                  <a:txBody>
                    <a:bodyPr/>
                    <a:lstStyle/>
                    <a:p>
                      <a:pPr algn="ctr"/>
                      <a:r>
                        <a:rPr lang="en-US" sz="2800" b="1" dirty="0" smtClean="0">
                          <a:solidFill>
                            <a:srgbClr val="FF0000"/>
                          </a:solidFill>
                        </a:rPr>
                        <a:t>Future</a:t>
                      </a:r>
                      <a:endParaRPr lang="ru-RU" sz="2800" b="1" dirty="0">
                        <a:solidFill>
                          <a:srgbClr val="FF0000"/>
                        </a:solidFill>
                      </a:endParaRPr>
                    </a:p>
                  </a:txBody>
                  <a:tcPr>
                    <a:solidFill>
                      <a:schemeClr val="accent3">
                        <a:lumMod val="40000"/>
                        <a:lumOff val="60000"/>
                      </a:schemeClr>
                    </a:solidFill>
                  </a:tcPr>
                </a:tc>
                <a:tc>
                  <a:txBody>
                    <a:bodyPr/>
                    <a:lstStyle/>
                    <a:p>
                      <a:r>
                        <a:rPr lang="en-US" sz="2400" b="1" i="1" dirty="0" smtClean="0">
                          <a:solidFill>
                            <a:srgbClr val="7030A0"/>
                          </a:solidFill>
                        </a:rPr>
                        <a:t>Shall/ will V1</a:t>
                      </a:r>
                      <a:endParaRPr lang="ru-RU" sz="2400" b="1" i="1" dirty="0">
                        <a:solidFill>
                          <a:srgbClr val="7030A0"/>
                        </a:solidFill>
                      </a:endParaRPr>
                    </a:p>
                  </a:txBody>
                  <a:tcPr>
                    <a:solidFill>
                      <a:schemeClr val="accent6">
                        <a:lumMod val="20000"/>
                        <a:lumOff val="80000"/>
                      </a:schemeClr>
                    </a:solidFill>
                  </a:tcPr>
                </a:tc>
                <a:tc>
                  <a:txBody>
                    <a:bodyPr/>
                    <a:lstStyle/>
                    <a:p>
                      <a:endParaRPr lang="ru-RU" b="1" i="1" dirty="0">
                        <a:solidFill>
                          <a:srgbClr val="7030A0"/>
                        </a:solidFill>
                      </a:endParaRPr>
                    </a:p>
                  </a:txBody>
                  <a:tcPr>
                    <a:solidFill>
                      <a:schemeClr val="accent6">
                        <a:lumMod val="40000"/>
                        <a:lumOff val="60000"/>
                      </a:schemeClr>
                    </a:solidFill>
                  </a:tcPr>
                </a:tc>
                <a:tc>
                  <a:txBody>
                    <a:bodyPr/>
                    <a:lstStyle/>
                    <a:p>
                      <a:endParaRPr lang="ru-RU" b="1" i="1" dirty="0">
                        <a:solidFill>
                          <a:srgbClr val="7030A0"/>
                        </a:solidFill>
                      </a:endParaRPr>
                    </a:p>
                  </a:txBody>
                  <a:tcPr>
                    <a:solidFill>
                      <a:schemeClr val="accent6">
                        <a:lumMod val="20000"/>
                        <a:lumOff val="80000"/>
                      </a:schemeClr>
                    </a:solidFill>
                  </a:tcPr>
                </a:tc>
              </a:tr>
            </a:tbl>
          </a:graphicData>
        </a:graphic>
      </p:graphicFrame>
    </p:spTree>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274638"/>
            <a:ext cx="8543956" cy="1143000"/>
          </a:xfrm>
        </p:spPr>
        <p:txBody>
          <a:bodyPr/>
          <a:lstStyle/>
          <a:p>
            <a:r>
              <a:rPr lang="en-US" b="1" dirty="0" smtClean="0">
                <a:solidFill>
                  <a:srgbClr val="FF0000"/>
                </a:solidFill>
              </a:rPr>
              <a:t>Remember the words                              that can help you</a:t>
            </a:r>
            <a:endParaRPr lang="ru-RU" b="1" dirty="0">
              <a:solidFill>
                <a:srgbClr val="FF0000"/>
              </a:solidFill>
            </a:endParaRPr>
          </a:p>
        </p:txBody>
      </p:sp>
      <p:sp>
        <p:nvSpPr>
          <p:cNvPr id="4" name="Дата 3"/>
          <p:cNvSpPr>
            <a:spLocks noGrp="1"/>
          </p:cNvSpPr>
          <p:nvPr>
            <p:ph type="dt" sz="half" idx="10"/>
          </p:nvPr>
        </p:nvSpPr>
        <p:spPr/>
        <p:txBody>
          <a:bodyPr/>
          <a:lstStyle/>
          <a:p>
            <a:pPr>
              <a:defRPr/>
            </a:pPr>
            <a:fld id="{27235737-F070-4AB6-9355-39F135A43B8B}" type="datetime1">
              <a:rPr lang="ru-RU" smtClean="0"/>
              <a:pPr>
                <a:defRPr/>
              </a:pPr>
              <a:t>29.03.2020</a:t>
            </a:fld>
            <a:endParaRPr lang="ru-RU"/>
          </a:p>
        </p:txBody>
      </p:sp>
      <p:sp>
        <p:nvSpPr>
          <p:cNvPr id="5" name="Номер слайда 4"/>
          <p:cNvSpPr>
            <a:spLocks noGrp="1"/>
          </p:cNvSpPr>
          <p:nvPr>
            <p:ph type="sldNum" sz="quarter" idx="12"/>
          </p:nvPr>
        </p:nvSpPr>
        <p:spPr/>
        <p:txBody>
          <a:bodyPr/>
          <a:lstStyle/>
          <a:p>
            <a:pPr>
              <a:defRPr/>
            </a:pPr>
            <a:fld id="{C64AC9C3-58B8-494D-B9A2-5126401E2CC1}" type="slidenum">
              <a:rPr lang="ru-RU" smtClean="0"/>
              <a:pPr>
                <a:defRPr/>
              </a:pPr>
              <a:t>3</a:t>
            </a:fld>
            <a:endParaRPr lang="ru-RU"/>
          </a:p>
        </p:txBody>
      </p:sp>
      <p:graphicFrame>
        <p:nvGraphicFramePr>
          <p:cNvPr id="8" name="Содержимое 7"/>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2800" dirty="0" smtClean="0">
                <a:solidFill>
                  <a:srgbClr val="FF0000"/>
                </a:solidFill>
              </a:rPr>
              <a:t>Simple tenses: help Jane tell her story</a:t>
            </a:r>
            <a:endParaRPr lang="ru-RU" sz="2800" dirty="0">
              <a:solidFill>
                <a:srgbClr val="FF0000"/>
              </a:solidFill>
            </a:endParaRPr>
          </a:p>
        </p:txBody>
      </p:sp>
      <p:sp>
        <p:nvSpPr>
          <p:cNvPr id="3" name="Содержимое 2"/>
          <p:cNvSpPr>
            <a:spLocks noGrp="1"/>
          </p:cNvSpPr>
          <p:nvPr>
            <p:ph idx="1"/>
          </p:nvPr>
        </p:nvSpPr>
        <p:spPr/>
        <p:txBody>
          <a:bodyPr/>
          <a:lstStyle/>
          <a:p>
            <a:r>
              <a:rPr lang="en-US" sz="2400" b="1" dirty="0" smtClean="0">
                <a:solidFill>
                  <a:srgbClr val="7030A0"/>
                </a:solidFill>
              </a:rPr>
              <a:t>I often (go) to the park with my friends. We (like) running and playing there. The park (be) very beautiful. There (be) a lot of trees and flowers there.</a:t>
            </a:r>
          </a:p>
          <a:p>
            <a:r>
              <a:rPr lang="en-US" sz="2400" b="1" dirty="0" smtClean="0">
                <a:solidFill>
                  <a:srgbClr val="7030A0"/>
                </a:solidFill>
              </a:rPr>
              <a:t>Last Sunday we (see) a new film in the cinema. But we (not like) it because it (be) dull. And we (go) to our park. The weather (be) fine. We (swim) in the lake, (eat) ice-cream and (have) fun. </a:t>
            </a:r>
          </a:p>
          <a:p>
            <a:r>
              <a:rPr lang="en-US" sz="2400" b="1" dirty="0" smtClean="0">
                <a:solidFill>
                  <a:srgbClr val="7030A0"/>
                </a:solidFill>
              </a:rPr>
              <a:t>Next Sunday my parents and me (be) go for a walk in the forest. I hope it (be) warm and sunny. We (have) a picnic. </a:t>
            </a:r>
            <a:endParaRPr lang="ru-RU" sz="2400" b="1" dirty="0" smtClean="0">
              <a:solidFill>
                <a:srgbClr val="7030A0"/>
              </a:solidFill>
            </a:endParaRPr>
          </a:p>
          <a:p>
            <a:endParaRPr lang="ru-RU" dirty="0"/>
          </a:p>
        </p:txBody>
      </p:sp>
      <p:sp>
        <p:nvSpPr>
          <p:cNvPr id="4" name="Текст 3"/>
          <p:cNvSpPr>
            <a:spLocks noGrp="1"/>
          </p:cNvSpPr>
          <p:nvPr>
            <p:ph type="body" sz="half" idx="2"/>
          </p:nvPr>
        </p:nvSpPr>
        <p:spPr/>
        <p:txBody>
          <a:bodyPr/>
          <a:lstStyle/>
          <a:p>
            <a:endParaRPr lang="ru-RU" dirty="0"/>
          </a:p>
        </p:txBody>
      </p:sp>
      <p:sp>
        <p:nvSpPr>
          <p:cNvPr id="5" name="Дата 4"/>
          <p:cNvSpPr>
            <a:spLocks noGrp="1"/>
          </p:cNvSpPr>
          <p:nvPr>
            <p:ph type="dt" sz="half" idx="10"/>
          </p:nvPr>
        </p:nvSpPr>
        <p:spPr/>
        <p:txBody>
          <a:bodyPr/>
          <a:lstStyle/>
          <a:p>
            <a:pPr>
              <a:defRPr/>
            </a:pPr>
            <a:fld id="{0A2F14E3-64E4-466B-A130-805AFFB606E8}" type="datetime1">
              <a:rPr lang="ru-RU" smtClean="0"/>
              <a:pPr>
                <a:defRPr/>
              </a:pPr>
              <a:t>29.03.2020</a:t>
            </a:fld>
            <a:endParaRPr lang="ru-RU"/>
          </a:p>
        </p:txBody>
      </p:sp>
      <p:sp>
        <p:nvSpPr>
          <p:cNvPr id="6" name="Номер слайда 5"/>
          <p:cNvSpPr>
            <a:spLocks noGrp="1"/>
          </p:cNvSpPr>
          <p:nvPr>
            <p:ph type="sldNum" sz="quarter" idx="12"/>
          </p:nvPr>
        </p:nvSpPr>
        <p:spPr/>
        <p:txBody>
          <a:bodyPr/>
          <a:lstStyle/>
          <a:p>
            <a:pPr>
              <a:defRPr/>
            </a:pPr>
            <a:fld id="{BAF4B0E8-2146-46EC-886F-3F3B898C530B}" type="slidenum">
              <a:rPr lang="ru-RU" smtClean="0"/>
              <a:pPr>
                <a:defRPr/>
              </a:pPr>
              <a:t>4</a:t>
            </a:fld>
            <a:endParaRPr lang="ru-RU"/>
          </a:p>
        </p:txBody>
      </p:sp>
      <p:pic>
        <p:nvPicPr>
          <p:cNvPr id="7" name="Рисунок 6" descr="deti-26.gif"/>
          <p:cNvPicPr>
            <a:picLocks noChangeAspect="1"/>
          </p:cNvPicPr>
          <p:nvPr/>
        </p:nvPicPr>
        <p:blipFill>
          <a:blip r:embed="rId2" cstate="print"/>
          <a:stretch>
            <a:fillRect/>
          </a:stretch>
        </p:blipFill>
        <p:spPr>
          <a:xfrm>
            <a:off x="500034" y="1643050"/>
            <a:ext cx="3071834" cy="4500594"/>
          </a:xfrm>
          <a:prstGeom prst="rect">
            <a:avLst/>
          </a:prstGeom>
        </p:spPr>
      </p:pic>
    </p:spTree>
  </p:cSld>
  <p:clrMapOvr>
    <a:masterClrMapping/>
  </p:clrMapOvr>
  <p:transition>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0000"/>
                </a:solidFill>
              </a:rPr>
              <a:t>Simple tenses: correct the mistakes</a:t>
            </a:r>
            <a:endParaRPr lang="ru-RU" dirty="0">
              <a:solidFill>
                <a:srgbClr val="FF0000"/>
              </a:solidFill>
            </a:endParaRPr>
          </a:p>
        </p:txBody>
      </p:sp>
      <p:sp>
        <p:nvSpPr>
          <p:cNvPr id="3" name="Содержимое 2"/>
          <p:cNvSpPr>
            <a:spLocks noGrp="1"/>
          </p:cNvSpPr>
          <p:nvPr>
            <p:ph idx="1"/>
          </p:nvPr>
        </p:nvSpPr>
        <p:spPr/>
        <p:txBody>
          <a:bodyPr/>
          <a:lstStyle/>
          <a:p>
            <a:pPr marL="457200" indent="-457200">
              <a:buFont typeface="+mj-lt"/>
              <a:buAutoNum type="arabicPeriod"/>
            </a:pPr>
            <a:r>
              <a:rPr lang="en-US" b="1" dirty="0" smtClean="0">
                <a:solidFill>
                  <a:srgbClr val="0070C0"/>
                </a:solidFill>
              </a:rPr>
              <a:t>I saw the film tomorrow.</a:t>
            </a:r>
          </a:p>
          <a:p>
            <a:pPr marL="457200" indent="-457200">
              <a:buFont typeface="+mj-lt"/>
              <a:buAutoNum type="arabicPeriod"/>
            </a:pPr>
            <a:r>
              <a:rPr lang="en-US" b="1" dirty="0" smtClean="0">
                <a:solidFill>
                  <a:srgbClr val="0070C0"/>
                </a:solidFill>
              </a:rPr>
              <a:t>He did dance at the party yesterday.</a:t>
            </a:r>
          </a:p>
          <a:p>
            <a:pPr marL="457200" indent="-457200">
              <a:buFont typeface="+mj-lt"/>
              <a:buAutoNum type="arabicPeriod"/>
            </a:pPr>
            <a:r>
              <a:rPr lang="en-US" b="1" dirty="0" smtClean="0">
                <a:solidFill>
                  <a:srgbClr val="0070C0"/>
                </a:solidFill>
              </a:rPr>
              <a:t>They usually will go to school at 7.</a:t>
            </a:r>
          </a:p>
          <a:p>
            <a:pPr marL="457200" indent="-457200">
              <a:buFont typeface="+mj-lt"/>
              <a:buAutoNum type="arabicPeriod"/>
            </a:pPr>
            <a:r>
              <a:rPr lang="en-US" b="1" dirty="0" smtClean="0">
                <a:solidFill>
                  <a:srgbClr val="0070C0"/>
                </a:solidFill>
              </a:rPr>
              <a:t>Did he got up early?</a:t>
            </a:r>
          </a:p>
          <a:p>
            <a:pPr marL="457200" indent="-457200">
              <a:buFont typeface="+mj-lt"/>
              <a:buAutoNum type="arabicPeriod"/>
            </a:pPr>
            <a:r>
              <a:rPr lang="en-US" b="1" dirty="0" smtClean="0">
                <a:solidFill>
                  <a:srgbClr val="0070C0"/>
                </a:solidFill>
              </a:rPr>
              <a:t>What you will do next Sunday?</a:t>
            </a:r>
          </a:p>
          <a:p>
            <a:pPr marL="457200" indent="-457200">
              <a:buFont typeface="+mj-lt"/>
              <a:buAutoNum type="arabicPeriod"/>
            </a:pPr>
            <a:r>
              <a:rPr lang="en-US" b="1" dirty="0" smtClean="0">
                <a:solidFill>
                  <a:srgbClr val="0070C0"/>
                </a:solidFill>
              </a:rPr>
              <a:t>They usually  not talk at the lesson.</a:t>
            </a:r>
          </a:p>
          <a:p>
            <a:endParaRPr lang="ru-RU" dirty="0"/>
          </a:p>
        </p:txBody>
      </p:sp>
      <p:sp>
        <p:nvSpPr>
          <p:cNvPr id="4" name="Дата 3"/>
          <p:cNvSpPr>
            <a:spLocks noGrp="1"/>
          </p:cNvSpPr>
          <p:nvPr>
            <p:ph type="dt" sz="half" idx="10"/>
          </p:nvPr>
        </p:nvSpPr>
        <p:spPr/>
        <p:txBody>
          <a:bodyPr/>
          <a:lstStyle/>
          <a:p>
            <a:pPr>
              <a:defRPr/>
            </a:pPr>
            <a:fld id="{27235737-F070-4AB6-9355-39F135A43B8B}" type="datetime1">
              <a:rPr lang="ru-RU" smtClean="0"/>
              <a:pPr>
                <a:defRPr/>
              </a:pPr>
              <a:t>29.03.2020</a:t>
            </a:fld>
            <a:endParaRPr lang="ru-RU"/>
          </a:p>
        </p:txBody>
      </p:sp>
      <p:sp>
        <p:nvSpPr>
          <p:cNvPr id="5" name="Номер слайда 4"/>
          <p:cNvSpPr>
            <a:spLocks noGrp="1"/>
          </p:cNvSpPr>
          <p:nvPr>
            <p:ph type="sldNum" sz="quarter" idx="12"/>
          </p:nvPr>
        </p:nvSpPr>
        <p:spPr/>
        <p:txBody>
          <a:bodyPr/>
          <a:lstStyle/>
          <a:p>
            <a:pPr>
              <a:defRPr/>
            </a:pPr>
            <a:fld id="{C64AC9C3-58B8-494D-B9A2-5126401E2CC1}" type="slidenum">
              <a:rPr lang="ru-RU" smtClean="0"/>
              <a:pPr>
                <a:defRPr/>
              </a:pPr>
              <a:t>5</a:t>
            </a:fld>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0000"/>
                </a:solidFill>
              </a:rPr>
              <a:t>Present Simple or Present Continuous?</a:t>
            </a:r>
            <a:endParaRPr lang="ru-RU" dirty="0">
              <a:solidFill>
                <a:srgbClr val="FF0000"/>
              </a:solidFill>
            </a:endParaRPr>
          </a:p>
        </p:txBody>
      </p:sp>
      <p:sp>
        <p:nvSpPr>
          <p:cNvPr id="3" name="Содержимое 2"/>
          <p:cNvSpPr>
            <a:spLocks noGrp="1"/>
          </p:cNvSpPr>
          <p:nvPr>
            <p:ph sz="half" idx="1"/>
          </p:nvPr>
        </p:nvSpPr>
        <p:spPr/>
        <p:txBody>
          <a:bodyPr/>
          <a:lstStyle/>
          <a:p>
            <a:pPr marL="457200" indent="-457200">
              <a:buFont typeface="+mj-lt"/>
              <a:buAutoNum type="arabicPeriod"/>
            </a:pPr>
            <a:r>
              <a:rPr lang="en-US" b="1" dirty="0" smtClean="0">
                <a:solidFill>
                  <a:srgbClr val="7030A0"/>
                </a:solidFill>
              </a:rPr>
              <a:t>-Where is Mary?                        </a:t>
            </a:r>
          </a:p>
          <a:p>
            <a:pPr marL="457200" indent="-457200">
              <a:buFontTx/>
              <a:buChar char="-"/>
            </a:pPr>
            <a:r>
              <a:rPr lang="en-US" b="1" dirty="0" smtClean="0">
                <a:solidFill>
                  <a:srgbClr val="7030A0"/>
                </a:solidFill>
              </a:rPr>
              <a:t>She (have) dinner in the kitchen.</a:t>
            </a:r>
          </a:p>
          <a:p>
            <a:pPr marL="457200" indent="-457200">
              <a:buAutoNum type="arabicPeriod" startAt="2"/>
            </a:pPr>
            <a:r>
              <a:rPr lang="en-US" b="1" dirty="0" smtClean="0">
                <a:solidFill>
                  <a:srgbClr val="7030A0"/>
                </a:solidFill>
              </a:rPr>
              <a:t>After school she (have) dinner and (do) her homework.</a:t>
            </a:r>
          </a:p>
          <a:p>
            <a:pPr marL="457200" indent="-457200">
              <a:buFont typeface="Arial" charset="0"/>
              <a:buAutoNum type="arabicPeriod" startAt="2"/>
            </a:pPr>
            <a:r>
              <a:rPr lang="en-US" b="1" dirty="0" smtClean="0">
                <a:solidFill>
                  <a:srgbClr val="7030A0"/>
                </a:solidFill>
              </a:rPr>
              <a:t>What … you (do) in the evening?</a:t>
            </a:r>
          </a:p>
          <a:p>
            <a:endParaRPr lang="ru-RU" dirty="0"/>
          </a:p>
        </p:txBody>
      </p:sp>
      <p:sp>
        <p:nvSpPr>
          <p:cNvPr id="4" name="Содержимое 3"/>
          <p:cNvSpPr>
            <a:spLocks noGrp="1"/>
          </p:cNvSpPr>
          <p:nvPr>
            <p:ph sz="half" idx="2"/>
          </p:nvPr>
        </p:nvSpPr>
        <p:spPr/>
        <p:txBody>
          <a:bodyPr/>
          <a:lstStyle/>
          <a:p>
            <a:pPr marL="457200" indent="-457200">
              <a:buAutoNum type="arabicPeriod" startAt="4"/>
            </a:pPr>
            <a:r>
              <a:rPr lang="en-US" b="1" dirty="0" smtClean="0">
                <a:solidFill>
                  <a:srgbClr val="7030A0"/>
                </a:solidFill>
              </a:rPr>
              <a:t>What… you (do) now?</a:t>
            </a:r>
          </a:p>
          <a:p>
            <a:pPr marL="457200" indent="-457200">
              <a:buAutoNum type="arabicPeriod" startAt="4"/>
            </a:pPr>
            <a:r>
              <a:rPr lang="en-US" b="1" dirty="0" smtClean="0">
                <a:solidFill>
                  <a:srgbClr val="7030A0"/>
                </a:solidFill>
              </a:rPr>
              <a:t>I (not know) how to translate the text.</a:t>
            </a:r>
          </a:p>
          <a:p>
            <a:pPr marL="457200" indent="-457200">
              <a:buFont typeface="Arial" charset="0"/>
              <a:buAutoNum type="arabicPeriod" startAt="4"/>
            </a:pPr>
            <a:r>
              <a:rPr lang="en-US" b="1" dirty="0" smtClean="0">
                <a:solidFill>
                  <a:srgbClr val="7030A0"/>
                </a:solidFill>
              </a:rPr>
              <a:t>I usually (help) my mum in the evening but now I (play) my new computer game</a:t>
            </a:r>
            <a:r>
              <a:rPr lang="en-US" dirty="0" smtClean="0"/>
              <a:t>.</a:t>
            </a:r>
            <a:endParaRPr lang="ru-RU" dirty="0" smtClean="0"/>
          </a:p>
          <a:p>
            <a:endParaRPr lang="ru-RU" dirty="0"/>
          </a:p>
        </p:txBody>
      </p:sp>
      <p:sp>
        <p:nvSpPr>
          <p:cNvPr id="5" name="Дата 4"/>
          <p:cNvSpPr>
            <a:spLocks noGrp="1"/>
          </p:cNvSpPr>
          <p:nvPr>
            <p:ph type="dt" sz="half" idx="10"/>
          </p:nvPr>
        </p:nvSpPr>
        <p:spPr/>
        <p:txBody>
          <a:bodyPr/>
          <a:lstStyle/>
          <a:p>
            <a:pPr>
              <a:defRPr/>
            </a:pPr>
            <a:fld id="{0B9AD98F-4196-4056-A2D4-E219F4EA7786}" type="datetime1">
              <a:rPr lang="ru-RU" smtClean="0"/>
              <a:pPr>
                <a:defRPr/>
              </a:pPr>
              <a:t>29.03.2020</a:t>
            </a:fld>
            <a:endParaRPr lang="ru-RU"/>
          </a:p>
        </p:txBody>
      </p:sp>
      <p:sp>
        <p:nvSpPr>
          <p:cNvPr id="6" name="Номер слайда 5"/>
          <p:cNvSpPr>
            <a:spLocks noGrp="1"/>
          </p:cNvSpPr>
          <p:nvPr>
            <p:ph type="sldNum" sz="quarter" idx="12"/>
          </p:nvPr>
        </p:nvSpPr>
        <p:spPr/>
        <p:txBody>
          <a:bodyPr/>
          <a:lstStyle/>
          <a:p>
            <a:pPr>
              <a:defRPr/>
            </a:pPr>
            <a:fld id="{A7F48780-B8C1-4023-9089-E2636902A469}" type="slidenum">
              <a:rPr lang="ru-RU" smtClean="0"/>
              <a:pPr>
                <a:defRPr/>
              </a:pPr>
              <a:t>6</a:t>
            </a:fld>
            <a:endParaRPr lang="ru-RU"/>
          </a:p>
        </p:txBody>
      </p:sp>
    </p:spTree>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0000"/>
                </a:solidFill>
              </a:rPr>
              <a:t>Past Simple or Present Perfect?</a:t>
            </a:r>
            <a:endParaRPr lang="ru-RU" dirty="0">
              <a:solidFill>
                <a:srgbClr val="FF0000"/>
              </a:solidFill>
            </a:endParaRPr>
          </a:p>
        </p:txBody>
      </p:sp>
      <p:sp>
        <p:nvSpPr>
          <p:cNvPr id="3" name="Содержимое 2"/>
          <p:cNvSpPr>
            <a:spLocks noGrp="1"/>
          </p:cNvSpPr>
          <p:nvPr>
            <p:ph sz="half" idx="1"/>
          </p:nvPr>
        </p:nvSpPr>
        <p:spPr/>
        <p:txBody>
          <a:bodyPr/>
          <a:lstStyle/>
          <a:p>
            <a:pPr marL="514350" indent="-514350">
              <a:buFont typeface="+mj-lt"/>
              <a:buAutoNum type="arabicPeriod"/>
            </a:pPr>
            <a:r>
              <a:rPr lang="en-US" b="1" dirty="0" smtClean="0">
                <a:solidFill>
                  <a:srgbClr val="7030A0"/>
                </a:solidFill>
              </a:rPr>
              <a:t>The room is clean now because my mum  just (clean) it. </a:t>
            </a:r>
          </a:p>
          <a:p>
            <a:pPr marL="514350" indent="-514350">
              <a:buFont typeface="+mj-lt"/>
              <a:buAutoNum type="arabicPeriod"/>
            </a:pPr>
            <a:r>
              <a:rPr lang="en-US" b="1" dirty="0" smtClean="0">
                <a:solidFill>
                  <a:srgbClr val="7030A0"/>
                </a:solidFill>
              </a:rPr>
              <a:t>I (clean) my room two days ago.</a:t>
            </a:r>
          </a:p>
          <a:p>
            <a:pPr marL="514350" indent="-514350">
              <a:buFont typeface="+mj-lt"/>
              <a:buAutoNum type="arabicPeriod"/>
            </a:pPr>
            <a:r>
              <a:rPr lang="en-US" b="1" dirty="0" smtClean="0">
                <a:solidFill>
                  <a:srgbClr val="7030A0"/>
                </a:solidFill>
              </a:rPr>
              <a:t>Mike (get) a five last </a:t>
            </a:r>
            <a:r>
              <a:rPr lang="en-US" b="1" dirty="0" err="1" smtClean="0">
                <a:solidFill>
                  <a:srgbClr val="7030A0"/>
                </a:solidFill>
              </a:rPr>
              <a:t>Maths</a:t>
            </a:r>
            <a:r>
              <a:rPr lang="en-US" b="1" dirty="0" smtClean="0">
                <a:solidFill>
                  <a:srgbClr val="7030A0"/>
                </a:solidFill>
              </a:rPr>
              <a:t> lesson.</a:t>
            </a:r>
          </a:p>
          <a:p>
            <a:pPr marL="514350" indent="-514350">
              <a:buFont typeface="+mj-lt"/>
              <a:buAutoNum type="arabicPeriod"/>
            </a:pPr>
            <a:r>
              <a:rPr lang="en-US" b="1" dirty="0" smtClean="0">
                <a:solidFill>
                  <a:srgbClr val="7030A0"/>
                </a:solidFill>
              </a:rPr>
              <a:t>Mike is happy. He (get) a five!</a:t>
            </a:r>
          </a:p>
          <a:p>
            <a:pPr marL="514350" indent="-514350">
              <a:buFont typeface="+mj-lt"/>
              <a:buAutoNum type="arabicPeriod"/>
            </a:pPr>
            <a:endParaRPr lang="en-US" b="1" dirty="0" smtClean="0">
              <a:solidFill>
                <a:srgbClr val="7030A0"/>
              </a:solidFill>
            </a:endParaRPr>
          </a:p>
          <a:p>
            <a:endParaRPr lang="ru-RU" dirty="0"/>
          </a:p>
        </p:txBody>
      </p:sp>
      <p:sp>
        <p:nvSpPr>
          <p:cNvPr id="4" name="Содержимое 3"/>
          <p:cNvSpPr>
            <a:spLocks noGrp="1"/>
          </p:cNvSpPr>
          <p:nvPr>
            <p:ph sz="half" idx="2"/>
          </p:nvPr>
        </p:nvSpPr>
        <p:spPr/>
        <p:txBody>
          <a:bodyPr/>
          <a:lstStyle/>
          <a:p>
            <a:pPr marL="514350" indent="-514350">
              <a:buNone/>
            </a:pPr>
            <a:r>
              <a:rPr lang="en-US" b="1" dirty="0" smtClean="0">
                <a:solidFill>
                  <a:srgbClr val="7030A0"/>
                </a:solidFill>
              </a:rPr>
              <a:t>5.  He already (do) his home exercise.</a:t>
            </a:r>
          </a:p>
          <a:p>
            <a:pPr marL="514350" indent="-514350">
              <a:buNone/>
            </a:pPr>
            <a:r>
              <a:rPr lang="en-US" b="1" dirty="0" smtClean="0">
                <a:solidFill>
                  <a:srgbClr val="7030A0"/>
                </a:solidFill>
              </a:rPr>
              <a:t>6.   She (do) her home exercise yesterday.</a:t>
            </a:r>
          </a:p>
          <a:p>
            <a:pPr marL="514350" indent="-514350">
              <a:buNone/>
            </a:pPr>
            <a:r>
              <a:rPr lang="en-US" b="1" dirty="0" smtClean="0">
                <a:solidFill>
                  <a:srgbClr val="7030A0"/>
                </a:solidFill>
              </a:rPr>
              <a:t>7.  Jim (be) in Moscow last month.</a:t>
            </a:r>
          </a:p>
          <a:p>
            <a:pPr marL="514350" indent="-514350">
              <a:buNone/>
            </a:pPr>
            <a:r>
              <a:rPr lang="en-US" b="1" dirty="0" smtClean="0">
                <a:solidFill>
                  <a:srgbClr val="7030A0"/>
                </a:solidFill>
              </a:rPr>
              <a:t>8.  Jane never (be) to Moscow</a:t>
            </a:r>
            <a:r>
              <a:rPr lang="en-US" dirty="0" smtClean="0"/>
              <a:t>.</a:t>
            </a:r>
          </a:p>
          <a:p>
            <a:endParaRPr lang="ru-RU" dirty="0"/>
          </a:p>
        </p:txBody>
      </p:sp>
      <p:sp>
        <p:nvSpPr>
          <p:cNvPr id="5" name="Дата 4"/>
          <p:cNvSpPr>
            <a:spLocks noGrp="1"/>
          </p:cNvSpPr>
          <p:nvPr>
            <p:ph type="dt" sz="half" idx="10"/>
          </p:nvPr>
        </p:nvSpPr>
        <p:spPr/>
        <p:txBody>
          <a:bodyPr/>
          <a:lstStyle/>
          <a:p>
            <a:pPr>
              <a:defRPr/>
            </a:pPr>
            <a:fld id="{0B9AD98F-4196-4056-A2D4-E219F4EA7786}" type="datetime1">
              <a:rPr lang="ru-RU" smtClean="0"/>
              <a:pPr>
                <a:defRPr/>
              </a:pPr>
              <a:t>29.03.2020</a:t>
            </a:fld>
            <a:endParaRPr lang="ru-RU"/>
          </a:p>
        </p:txBody>
      </p:sp>
      <p:sp>
        <p:nvSpPr>
          <p:cNvPr id="6" name="Номер слайда 5"/>
          <p:cNvSpPr>
            <a:spLocks noGrp="1"/>
          </p:cNvSpPr>
          <p:nvPr>
            <p:ph type="sldNum" sz="quarter" idx="12"/>
          </p:nvPr>
        </p:nvSpPr>
        <p:spPr/>
        <p:txBody>
          <a:bodyPr/>
          <a:lstStyle/>
          <a:p>
            <a:pPr>
              <a:defRPr/>
            </a:pPr>
            <a:fld id="{A7F48780-B8C1-4023-9089-E2636902A469}" type="slidenum">
              <a:rPr lang="ru-RU" smtClean="0"/>
              <a:pPr>
                <a:defRPr/>
              </a:pPr>
              <a:t>7</a:t>
            </a:fld>
            <a:endParaRPr lang="ru-RU"/>
          </a:p>
        </p:txBody>
      </p:sp>
    </p:spTree>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0000"/>
                </a:solidFill>
              </a:rPr>
              <a:t>Which tense should you use?</a:t>
            </a:r>
            <a:endParaRPr lang="ru-RU" dirty="0">
              <a:solidFill>
                <a:srgbClr val="FF0000"/>
              </a:solidFill>
            </a:endParaRPr>
          </a:p>
        </p:txBody>
      </p:sp>
      <p:sp>
        <p:nvSpPr>
          <p:cNvPr id="3" name="Содержимое 2"/>
          <p:cNvSpPr>
            <a:spLocks noGrp="1"/>
          </p:cNvSpPr>
          <p:nvPr>
            <p:ph sz="half" idx="1"/>
          </p:nvPr>
        </p:nvSpPr>
        <p:spPr/>
        <p:txBody>
          <a:bodyPr/>
          <a:lstStyle/>
          <a:p>
            <a:pPr marL="457200" indent="-457200">
              <a:buFont typeface="+mj-lt"/>
              <a:buAutoNum type="arabicPeriod"/>
            </a:pPr>
            <a:r>
              <a:rPr lang="en-US" b="1" dirty="0" smtClean="0">
                <a:solidFill>
                  <a:srgbClr val="7030A0"/>
                </a:solidFill>
              </a:rPr>
              <a:t>He (read) a book now.</a:t>
            </a:r>
          </a:p>
          <a:p>
            <a:pPr marL="457200" indent="-457200">
              <a:buFont typeface="+mj-lt"/>
              <a:buAutoNum type="arabicPeriod"/>
            </a:pPr>
            <a:r>
              <a:rPr lang="en-US" b="1" dirty="0" smtClean="0">
                <a:solidFill>
                  <a:srgbClr val="7030A0"/>
                </a:solidFill>
              </a:rPr>
              <a:t>He  (be)to London twice</a:t>
            </a:r>
          </a:p>
          <a:p>
            <a:pPr marL="457200" indent="-457200">
              <a:buFont typeface="+mj-lt"/>
              <a:buAutoNum type="arabicPeriod"/>
            </a:pPr>
            <a:r>
              <a:rPr lang="en-US" b="1" dirty="0" smtClean="0">
                <a:solidFill>
                  <a:srgbClr val="7030A0"/>
                </a:solidFill>
              </a:rPr>
              <a:t>They (go) there last Sunday.</a:t>
            </a:r>
          </a:p>
          <a:p>
            <a:pPr marL="457200" indent="-457200">
              <a:buFont typeface="+mj-lt"/>
              <a:buAutoNum type="arabicPeriod"/>
            </a:pPr>
            <a:r>
              <a:rPr lang="en-US" b="1" dirty="0" smtClean="0">
                <a:solidFill>
                  <a:srgbClr val="7030A0"/>
                </a:solidFill>
              </a:rPr>
              <a:t>Look at him! He (ride) his bike.</a:t>
            </a:r>
          </a:p>
          <a:p>
            <a:pPr marL="457200" indent="-457200">
              <a:buFont typeface="+mj-lt"/>
              <a:buAutoNum type="arabicPeriod"/>
            </a:pPr>
            <a:r>
              <a:rPr lang="en-US" b="1" dirty="0" smtClean="0">
                <a:solidFill>
                  <a:srgbClr val="7030A0"/>
                </a:solidFill>
              </a:rPr>
              <a:t>I (do) my homework tomorrow.</a:t>
            </a:r>
          </a:p>
          <a:p>
            <a:pPr marL="457200" indent="-457200">
              <a:buFont typeface="+mj-lt"/>
              <a:buAutoNum type="arabicPeriod"/>
            </a:pPr>
            <a:r>
              <a:rPr lang="en-US" b="1" dirty="0" smtClean="0">
                <a:solidFill>
                  <a:srgbClr val="7030A0"/>
                </a:solidFill>
              </a:rPr>
              <a:t>She (see) her friends last week.</a:t>
            </a:r>
          </a:p>
          <a:p>
            <a:endParaRPr lang="ru-RU" dirty="0"/>
          </a:p>
        </p:txBody>
      </p:sp>
      <p:sp>
        <p:nvSpPr>
          <p:cNvPr id="4" name="Содержимое 3"/>
          <p:cNvSpPr>
            <a:spLocks noGrp="1"/>
          </p:cNvSpPr>
          <p:nvPr>
            <p:ph sz="half" idx="2"/>
          </p:nvPr>
        </p:nvSpPr>
        <p:spPr>
          <a:xfrm>
            <a:off x="4648200" y="1600200"/>
            <a:ext cx="4038600" cy="4829196"/>
          </a:xfrm>
        </p:spPr>
        <p:txBody>
          <a:bodyPr/>
          <a:lstStyle/>
          <a:p>
            <a:pPr marL="457200" indent="-457200">
              <a:buFont typeface="+mj-lt"/>
              <a:buAutoNum type="arabicPeriod"/>
            </a:pPr>
            <a:r>
              <a:rPr lang="en-US" b="1" dirty="0" smtClean="0">
                <a:solidFill>
                  <a:srgbClr val="FF0000"/>
                </a:solidFill>
              </a:rPr>
              <a:t>is reading</a:t>
            </a:r>
          </a:p>
          <a:p>
            <a:pPr marL="457200" indent="-457200">
              <a:buFont typeface="+mj-lt"/>
              <a:buAutoNum type="arabicPeriod"/>
            </a:pPr>
            <a:r>
              <a:rPr lang="en-US" b="1" dirty="0" smtClean="0">
                <a:solidFill>
                  <a:srgbClr val="FF0000"/>
                </a:solidFill>
              </a:rPr>
              <a:t>has been</a:t>
            </a:r>
          </a:p>
          <a:p>
            <a:pPr marL="457200" indent="-457200">
              <a:buFont typeface="+mj-lt"/>
              <a:buAutoNum type="arabicPeriod"/>
            </a:pPr>
            <a:endParaRPr lang="en-US" b="1" dirty="0" smtClean="0">
              <a:solidFill>
                <a:srgbClr val="FF0000"/>
              </a:solidFill>
            </a:endParaRPr>
          </a:p>
          <a:p>
            <a:pPr marL="457200" indent="-457200">
              <a:buFont typeface="+mj-lt"/>
              <a:buAutoNum type="arabicPeriod"/>
            </a:pPr>
            <a:r>
              <a:rPr lang="en-US" b="1" dirty="0" smtClean="0">
                <a:solidFill>
                  <a:srgbClr val="FF0000"/>
                </a:solidFill>
              </a:rPr>
              <a:t>went</a:t>
            </a:r>
          </a:p>
          <a:p>
            <a:pPr marL="457200" indent="-457200">
              <a:buFont typeface="+mj-lt"/>
              <a:buAutoNum type="arabicPeriod"/>
            </a:pPr>
            <a:endParaRPr lang="en-US" b="1" dirty="0" smtClean="0">
              <a:solidFill>
                <a:srgbClr val="FF0000"/>
              </a:solidFill>
            </a:endParaRPr>
          </a:p>
          <a:p>
            <a:pPr marL="457200" indent="-457200">
              <a:buFont typeface="+mj-lt"/>
              <a:buAutoNum type="arabicPeriod"/>
            </a:pPr>
            <a:r>
              <a:rPr lang="en-US" b="1" dirty="0" smtClean="0">
                <a:solidFill>
                  <a:srgbClr val="FF0000"/>
                </a:solidFill>
              </a:rPr>
              <a:t>is riding</a:t>
            </a:r>
          </a:p>
          <a:p>
            <a:pPr marL="457200" indent="-457200">
              <a:buFont typeface="+mj-lt"/>
              <a:buAutoNum type="arabicPeriod"/>
            </a:pPr>
            <a:endParaRPr lang="en-US" b="1" dirty="0" smtClean="0">
              <a:solidFill>
                <a:srgbClr val="FF0000"/>
              </a:solidFill>
            </a:endParaRPr>
          </a:p>
          <a:p>
            <a:pPr marL="457200" indent="-457200">
              <a:buFont typeface="+mj-lt"/>
              <a:buAutoNum type="arabicPeriod"/>
            </a:pPr>
            <a:r>
              <a:rPr lang="en-US" b="1" dirty="0" smtClean="0">
                <a:solidFill>
                  <a:srgbClr val="FF0000"/>
                </a:solidFill>
              </a:rPr>
              <a:t>will do</a:t>
            </a:r>
          </a:p>
          <a:p>
            <a:pPr marL="457200" indent="-457200">
              <a:buFont typeface="+mj-lt"/>
              <a:buAutoNum type="arabicPeriod"/>
            </a:pPr>
            <a:r>
              <a:rPr lang="en-US" b="1" dirty="0" smtClean="0">
                <a:solidFill>
                  <a:srgbClr val="FF0000"/>
                </a:solidFill>
              </a:rPr>
              <a:t>saw</a:t>
            </a:r>
          </a:p>
          <a:p>
            <a:endParaRPr lang="ru-RU" dirty="0"/>
          </a:p>
        </p:txBody>
      </p:sp>
      <p:sp>
        <p:nvSpPr>
          <p:cNvPr id="5" name="Дата 4"/>
          <p:cNvSpPr>
            <a:spLocks noGrp="1"/>
          </p:cNvSpPr>
          <p:nvPr>
            <p:ph type="dt" sz="half" idx="10"/>
          </p:nvPr>
        </p:nvSpPr>
        <p:spPr/>
        <p:txBody>
          <a:bodyPr/>
          <a:lstStyle/>
          <a:p>
            <a:pPr>
              <a:defRPr/>
            </a:pPr>
            <a:fld id="{0B9AD98F-4196-4056-A2D4-E219F4EA7786}" type="datetime1">
              <a:rPr lang="ru-RU" smtClean="0"/>
              <a:pPr>
                <a:defRPr/>
              </a:pPr>
              <a:t>29.03.2020</a:t>
            </a:fld>
            <a:endParaRPr lang="ru-RU"/>
          </a:p>
        </p:txBody>
      </p:sp>
      <p:sp>
        <p:nvSpPr>
          <p:cNvPr id="6" name="Номер слайда 5"/>
          <p:cNvSpPr>
            <a:spLocks noGrp="1"/>
          </p:cNvSpPr>
          <p:nvPr>
            <p:ph type="sldNum" sz="quarter" idx="12"/>
          </p:nvPr>
        </p:nvSpPr>
        <p:spPr/>
        <p:txBody>
          <a:bodyPr/>
          <a:lstStyle/>
          <a:p>
            <a:pPr>
              <a:defRPr/>
            </a:pPr>
            <a:fld id="{A7F48780-B8C1-4023-9089-E2636902A469}" type="slidenum">
              <a:rPr lang="ru-RU" smtClean="0"/>
              <a:pPr>
                <a:defRPr/>
              </a:pPr>
              <a:t>8</a:t>
            </a:fld>
            <a:endParaRPr lang="ru-RU"/>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1000" fill="hold"/>
                                        <p:tgtEl>
                                          <p:spTgt spid="4">
                                            <p:txEl>
                                              <p:pRg st="3" end="3"/>
                                            </p:txEl>
                                          </p:spTgt>
                                        </p:tgtEl>
                                        <p:attrNameLst>
                                          <p:attrName>ppt_x</p:attrName>
                                        </p:attrNameLst>
                                      </p:cBhvr>
                                      <p:tavLst>
                                        <p:tav tm="0">
                                          <p:val>
                                            <p:strVal val="#ppt_x-.2"/>
                                          </p:val>
                                        </p:tav>
                                        <p:tav tm="100000">
                                          <p:val>
                                            <p:strVal val="#ppt_x"/>
                                          </p:val>
                                        </p:tav>
                                      </p:tavLst>
                                    </p:anim>
                                    <p:anim calcmode="lin" valueType="num">
                                      <p:cBhvr>
                                        <p:cTn id="22" dur="1000" fill="hold"/>
                                        <p:tgtEl>
                                          <p:spTgt spid="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 calcmode="lin" valueType="num">
                                      <p:cBhvr>
                                        <p:cTn id="28" dur="1000" fill="hold"/>
                                        <p:tgtEl>
                                          <p:spTgt spid="4">
                                            <p:txEl>
                                              <p:pRg st="5" end="5"/>
                                            </p:txEl>
                                          </p:spTgt>
                                        </p:tgtEl>
                                        <p:attrNameLst>
                                          <p:attrName>ppt_x</p:attrName>
                                        </p:attrNameLst>
                                      </p:cBhvr>
                                      <p:tavLst>
                                        <p:tav tm="0">
                                          <p:val>
                                            <p:strVal val="#ppt_x-.2"/>
                                          </p:val>
                                        </p:tav>
                                        <p:tav tm="100000">
                                          <p:val>
                                            <p:strVal val="#ppt_x"/>
                                          </p:val>
                                        </p:tav>
                                      </p:tavLst>
                                    </p:anim>
                                    <p:anim calcmode="lin" valueType="num">
                                      <p:cBhvr>
                                        <p:cTn id="29" dur="1000" fill="hold"/>
                                        <p:tgtEl>
                                          <p:spTgt spid="4">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4">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 calcmode="lin" valueType="num">
                                      <p:cBhvr>
                                        <p:cTn id="35" dur="1000" fill="hold"/>
                                        <p:tgtEl>
                                          <p:spTgt spid="4">
                                            <p:txEl>
                                              <p:pRg st="7" end="7"/>
                                            </p:txEl>
                                          </p:spTgt>
                                        </p:tgtEl>
                                        <p:attrNameLst>
                                          <p:attrName>ppt_x</p:attrName>
                                        </p:attrNameLst>
                                      </p:cBhvr>
                                      <p:tavLst>
                                        <p:tav tm="0">
                                          <p:val>
                                            <p:strVal val="#ppt_x-.2"/>
                                          </p:val>
                                        </p:tav>
                                        <p:tav tm="100000">
                                          <p:val>
                                            <p:strVal val="#ppt_x"/>
                                          </p:val>
                                        </p:tav>
                                      </p:tavLst>
                                    </p:anim>
                                    <p:anim calcmode="lin" valueType="num">
                                      <p:cBhvr>
                                        <p:cTn id="36" dur="1000" fill="hold"/>
                                        <p:tgtEl>
                                          <p:spTgt spid="4">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 calcmode="lin" valueType="num">
                                      <p:cBhvr>
                                        <p:cTn id="42" dur="1000" fill="hold"/>
                                        <p:tgtEl>
                                          <p:spTgt spid="4">
                                            <p:txEl>
                                              <p:pRg st="8" end="8"/>
                                            </p:txEl>
                                          </p:spTgt>
                                        </p:tgtEl>
                                        <p:attrNameLst>
                                          <p:attrName>ppt_x</p:attrName>
                                        </p:attrNameLst>
                                      </p:cBhvr>
                                      <p:tavLst>
                                        <p:tav tm="0">
                                          <p:val>
                                            <p:strVal val="#ppt_x-.2"/>
                                          </p:val>
                                        </p:tav>
                                        <p:tav tm="100000">
                                          <p:val>
                                            <p:strVal val="#ppt_x"/>
                                          </p:val>
                                        </p:tav>
                                      </p:tavLst>
                                    </p:anim>
                                    <p:anim calcmode="lin" valueType="num">
                                      <p:cBhvr>
                                        <p:cTn id="43" dur="1000" fill="hold"/>
                                        <p:tgtEl>
                                          <p:spTgt spid="4">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0000"/>
                </a:solidFill>
              </a:rPr>
              <a:t>Can you ask questions?</a:t>
            </a:r>
            <a:endParaRPr lang="ru-RU" b="1" dirty="0">
              <a:solidFill>
                <a:srgbClr val="FF0000"/>
              </a:solidFill>
            </a:endParaRPr>
          </a:p>
        </p:txBody>
      </p:sp>
      <p:sp>
        <p:nvSpPr>
          <p:cNvPr id="3" name="Содержимое 2"/>
          <p:cNvSpPr>
            <a:spLocks noGrp="1"/>
          </p:cNvSpPr>
          <p:nvPr>
            <p:ph sz="half" idx="1"/>
          </p:nvPr>
        </p:nvSpPr>
        <p:spPr/>
        <p:txBody>
          <a:bodyPr/>
          <a:lstStyle/>
          <a:p>
            <a:pPr marL="457200" indent="-457200">
              <a:buFont typeface="+mj-lt"/>
              <a:buAutoNum type="arabicPeriod"/>
            </a:pPr>
            <a:r>
              <a:rPr lang="en-US" b="1" dirty="0" smtClean="0">
                <a:solidFill>
                  <a:srgbClr val="7030A0"/>
                </a:solidFill>
              </a:rPr>
              <a:t>…he go to school last week?</a:t>
            </a:r>
          </a:p>
          <a:p>
            <a:pPr marL="457200" indent="-457200">
              <a:buFont typeface="+mj-lt"/>
              <a:buAutoNum type="arabicPeriod"/>
            </a:pPr>
            <a:r>
              <a:rPr lang="en-US" b="1" dirty="0" smtClean="0">
                <a:solidFill>
                  <a:srgbClr val="7030A0"/>
                </a:solidFill>
              </a:rPr>
              <a:t>What … she reading?</a:t>
            </a:r>
          </a:p>
          <a:p>
            <a:pPr marL="457200" indent="-457200">
              <a:buFont typeface="+mj-lt"/>
              <a:buAutoNum type="arabicPeriod"/>
            </a:pPr>
            <a:r>
              <a:rPr lang="en-US" b="1" dirty="0" smtClean="0">
                <a:solidFill>
                  <a:srgbClr val="7030A0"/>
                </a:solidFill>
              </a:rPr>
              <a:t>When …you usually get up?</a:t>
            </a:r>
          </a:p>
          <a:p>
            <a:pPr marL="457200" indent="-457200">
              <a:buFont typeface="+mj-lt"/>
              <a:buAutoNum type="arabicPeriod"/>
            </a:pPr>
            <a:r>
              <a:rPr lang="en-US" b="1" dirty="0" smtClean="0">
                <a:solidFill>
                  <a:srgbClr val="7030A0"/>
                </a:solidFill>
              </a:rPr>
              <a:t>What … they watching ?</a:t>
            </a:r>
          </a:p>
          <a:p>
            <a:pPr marL="457200" indent="-457200">
              <a:buFont typeface="+mj-lt"/>
              <a:buAutoNum type="arabicPeriod"/>
            </a:pPr>
            <a:r>
              <a:rPr lang="en-US" b="1" dirty="0" smtClean="0">
                <a:solidFill>
                  <a:srgbClr val="7030A0"/>
                </a:solidFill>
              </a:rPr>
              <a:t>What …you done?</a:t>
            </a:r>
          </a:p>
          <a:p>
            <a:pPr marL="457200" indent="-457200">
              <a:buFont typeface="+mj-lt"/>
              <a:buAutoNum type="arabicPeriod"/>
            </a:pPr>
            <a:r>
              <a:rPr lang="en-US" b="1" dirty="0" smtClean="0">
                <a:solidFill>
                  <a:srgbClr val="7030A0"/>
                </a:solidFill>
              </a:rPr>
              <a:t>When …she usually go to bed?</a:t>
            </a:r>
            <a:endParaRPr lang="en-US" b="1" smtClean="0">
              <a:solidFill>
                <a:srgbClr val="7030A0"/>
              </a:solidFill>
            </a:endParaRPr>
          </a:p>
          <a:p>
            <a:endParaRPr lang="ru-RU"/>
          </a:p>
        </p:txBody>
      </p:sp>
      <p:sp>
        <p:nvSpPr>
          <p:cNvPr id="4" name="Содержимое 3"/>
          <p:cNvSpPr>
            <a:spLocks noGrp="1"/>
          </p:cNvSpPr>
          <p:nvPr>
            <p:ph sz="half" idx="2"/>
          </p:nvPr>
        </p:nvSpPr>
        <p:spPr/>
        <p:txBody>
          <a:bodyPr/>
          <a:lstStyle/>
          <a:p>
            <a:pPr marL="457200" indent="-457200">
              <a:buFont typeface="+mj-lt"/>
              <a:buAutoNum type="arabicPeriod"/>
            </a:pPr>
            <a:r>
              <a:rPr lang="en-US" b="1" dirty="0" smtClean="0">
                <a:solidFill>
                  <a:srgbClr val="FF0000"/>
                </a:solidFill>
              </a:rPr>
              <a:t>are</a:t>
            </a:r>
          </a:p>
          <a:p>
            <a:pPr marL="457200" indent="-457200">
              <a:buFont typeface="+mj-lt"/>
              <a:buAutoNum type="arabicPeriod"/>
            </a:pPr>
            <a:endParaRPr lang="en-US" b="1" dirty="0" smtClean="0">
              <a:solidFill>
                <a:srgbClr val="FF0000"/>
              </a:solidFill>
            </a:endParaRPr>
          </a:p>
          <a:p>
            <a:pPr marL="457200" indent="-457200">
              <a:buFont typeface="+mj-lt"/>
              <a:buAutoNum type="arabicPeriod"/>
            </a:pPr>
            <a:r>
              <a:rPr lang="en-US" b="1" dirty="0" smtClean="0">
                <a:solidFill>
                  <a:srgbClr val="FF0000"/>
                </a:solidFill>
              </a:rPr>
              <a:t>have</a:t>
            </a:r>
          </a:p>
          <a:p>
            <a:pPr marL="457200" indent="-457200">
              <a:buFont typeface="+mj-lt"/>
              <a:buAutoNum type="arabicPeriod"/>
            </a:pPr>
            <a:r>
              <a:rPr lang="en-US" b="1" dirty="0" smtClean="0">
                <a:solidFill>
                  <a:srgbClr val="FF0000"/>
                </a:solidFill>
              </a:rPr>
              <a:t>did</a:t>
            </a:r>
          </a:p>
          <a:p>
            <a:pPr marL="457200" indent="-457200">
              <a:buFont typeface="+mj-lt"/>
              <a:buAutoNum type="arabicPeriod"/>
            </a:pPr>
            <a:endParaRPr lang="en-US" b="1" dirty="0" smtClean="0">
              <a:solidFill>
                <a:srgbClr val="FF0000"/>
              </a:solidFill>
            </a:endParaRPr>
          </a:p>
          <a:p>
            <a:pPr marL="457200" indent="-457200">
              <a:buFont typeface="+mj-lt"/>
              <a:buAutoNum type="arabicPeriod"/>
            </a:pPr>
            <a:r>
              <a:rPr lang="en-US" b="1" dirty="0" smtClean="0">
                <a:solidFill>
                  <a:srgbClr val="FF0000"/>
                </a:solidFill>
              </a:rPr>
              <a:t>do</a:t>
            </a:r>
          </a:p>
          <a:p>
            <a:pPr marL="457200" indent="-457200">
              <a:buFont typeface="+mj-lt"/>
              <a:buAutoNum type="arabicPeriod"/>
            </a:pPr>
            <a:r>
              <a:rPr lang="en-US" b="1" dirty="0" smtClean="0">
                <a:solidFill>
                  <a:srgbClr val="FF0000"/>
                </a:solidFill>
              </a:rPr>
              <a:t>does </a:t>
            </a:r>
          </a:p>
          <a:p>
            <a:pPr marL="457200" indent="-457200">
              <a:buFont typeface="+mj-lt"/>
              <a:buAutoNum type="arabicPeriod"/>
            </a:pPr>
            <a:r>
              <a:rPr lang="en-US" b="1" dirty="0" smtClean="0">
                <a:solidFill>
                  <a:srgbClr val="FF0000"/>
                </a:solidFill>
              </a:rPr>
              <a:t>is</a:t>
            </a:r>
          </a:p>
          <a:p>
            <a:pPr marL="457200" indent="-457200">
              <a:buFont typeface="+mj-lt"/>
              <a:buAutoNum type="arabicPeriod"/>
            </a:pPr>
            <a:r>
              <a:rPr lang="en-US" b="1" dirty="0" smtClean="0">
                <a:solidFill>
                  <a:srgbClr val="FF0000"/>
                </a:solidFill>
              </a:rPr>
              <a:t>has</a:t>
            </a:r>
          </a:p>
          <a:p>
            <a:endParaRPr lang="ru-RU" dirty="0"/>
          </a:p>
        </p:txBody>
      </p:sp>
      <p:sp>
        <p:nvSpPr>
          <p:cNvPr id="5" name="Дата 4"/>
          <p:cNvSpPr>
            <a:spLocks noGrp="1"/>
          </p:cNvSpPr>
          <p:nvPr>
            <p:ph type="dt" sz="half" idx="10"/>
          </p:nvPr>
        </p:nvSpPr>
        <p:spPr/>
        <p:txBody>
          <a:bodyPr/>
          <a:lstStyle/>
          <a:p>
            <a:pPr>
              <a:defRPr/>
            </a:pPr>
            <a:fld id="{0B9AD98F-4196-4056-A2D4-E219F4EA7786}" type="datetime1">
              <a:rPr lang="ru-RU" smtClean="0"/>
              <a:pPr>
                <a:defRPr/>
              </a:pPr>
              <a:t>29.03.2020</a:t>
            </a:fld>
            <a:endParaRPr lang="ru-RU"/>
          </a:p>
        </p:txBody>
      </p:sp>
      <p:sp>
        <p:nvSpPr>
          <p:cNvPr id="6" name="Номер слайда 5"/>
          <p:cNvSpPr>
            <a:spLocks noGrp="1"/>
          </p:cNvSpPr>
          <p:nvPr>
            <p:ph type="sldNum" sz="quarter" idx="12"/>
          </p:nvPr>
        </p:nvSpPr>
        <p:spPr/>
        <p:txBody>
          <a:bodyPr/>
          <a:lstStyle/>
          <a:p>
            <a:pPr>
              <a:defRPr/>
            </a:pPr>
            <a:fld id="{A7F48780-B8C1-4023-9089-E2636902A469}" type="slidenum">
              <a:rPr lang="ru-RU" smtClean="0"/>
              <a:pPr>
                <a:defRPr/>
              </a:pPr>
              <a:t>9</a:t>
            </a:fld>
            <a:endParaRPr lang="ru-RU"/>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mph" presetSubtype="0" fill="hold" nodeType="clickEffect">
                                  <p:stCondLst>
                                    <p:cond delay="0"/>
                                  </p:stCondLst>
                                  <p:childTnLst>
                                    <p:animClr clrSpc="hsl">
                                      <p:cBhvr override="childStyle">
                                        <p:cTn id="6" dur="500" fill="hold"/>
                                        <p:tgtEl>
                                          <p:spTgt spid="4">
                                            <p:txEl>
                                              <p:pRg st="3" end="3"/>
                                            </p:txEl>
                                          </p:spTgt>
                                        </p:tgtEl>
                                        <p:attrNameLst>
                                          <p:attrName>style.color</p:attrName>
                                        </p:attrNameLst>
                                      </p:cBhvr>
                                      <p:by>
                                        <p:hsl h="-7200000" s="0" l="0"/>
                                      </p:by>
                                    </p:animClr>
                                    <p:animClr clrSpc="hsl">
                                      <p:cBhvr>
                                        <p:cTn id="7" dur="500" fill="hold"/>
                                        <p:tgtEl>
                                          <p:spTgt spid="4">
                                            <p:txEl>
                                              <p:pRg st="3" end="3"/>
                                            </p:txEl>
                                          </p:spTgt>
                                        </p:tgtEl>
                                        <p:attrNameLst>
                                          <p:attrName>fillcolor</p:attrName>
                                        </p:attrNameLst>
                                      </p:cBhvr>
                                      <p:by>
                                        <p:hsl h="-7200000" s="0" l="0"/>
                                      </p:by>
                                    </p:animClr>
                                    <p:animClr clrSpc="hsl">
                                      <p:cBhvr>
                                        <p:cTn id="8" dur="500" fill="hold"/>
                                        <p:tgtEl>
                                          <p:spTgt spid="4">
                                            <p:txEl>
                                              <p:pRg st="3" end="3"/>
                                            </p:txEl>
                                          </p:spTgt>
                                        </p:tgtEl>
                                        <p:attrNameLst>
                                          <p:attrName>stroke.color</p:attrName>
                                        </p:attrNameLst>
                                      </p:cBhvr>
                                      <p:by>
                                        <p:hsl h="-7200000" s="0" l="0"/>
                                      </p:by>
                                    </p:animClr>
                                    <p:set>
                                      <p:cBhvr>
                                        <p:cTn id="9" dur="500" fill="hold"/>
                                        <p:tgtEl>
                                          <p:spTgt spid="4">
                                            <p:txEl>
                                              <p:pRg st="3" end="3"/>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2" presetClass="emph" presetSubtype="0" fill="hold" nodeType="clickEffect">
                                  <p:stCondLst>
                                    <p:cond delay="0"/>
                                  </p:stCondLst>
                                  <p:childTnLst>
                                    <p:animClr clrSpc="hsl">
                                      <p:cBhvr override="childStyle">
                                        <p:cTn id="13" dur="500" fill="hold"/>
                                        <p:tgtEl>
                                          <p:spTgt spid="4">
                                            <p:txEl>
                                              <p:pRg st="7" end="7"/>
                                            </p:txEl>
                                          </p:spTgt>
                                        </p:tgtEl>
                                        <p:attrNameLst>
                                          <p:attrName>style.color</p:attrName>
                                        </p:attrNameLst>
                                      </p:cBhvr>
                                      <p:by>
                                        <p:hsl h="-7200000" s="0" l="0"/>
                                      </p:by>
                                    </p:animClr>
                                    <p:animClr clrSpc="hsl">
                                      <p:cBhvr>
                                        <p:cTn id="14" dur="500" fill="hold"/>
                                        <p:tgtEl>
                                          <p:spTgt spid="4">
                                            <p:txEl>
                                              <p:pRg st="7" end="7"/>
                                            </p:txEl>
                                          </p:spTgt>
                                        </p:tgtEl>
                                        <p:attrNameLst>
                                          <p:attrName>fillcolor</p:attrName>
                                        </p:attrNameLst>
                                      </p:cBhvr>
                                      <p:by>
                                        <p:hsl h="-7200000" s="0" l="0"/>
                                      </p:by>
                                    </p:animClr>
                                    <p:animClr clrSpc="hsl">
                                      <p:cBhvr>
                                        <p:cTn id="15" dur="500" fill="hold"/>
                                        <p:tgtEl>
                                          <p:spTgt spid="4">
                                            <p:txEl>
                                              <p:pRg st="7" end="7"/>
                                            </p:txEl>
                                          </p:spTgt>
                                        </p:tgtEl>
                                        <p:attrNameLst>
                                          <p:attrName>stroke.color</p:attrName>
                                        </p:attrNameLst>
                                      </p:cBhvr>
                                      <p:by>
                                        <p:hsl h="-7200000" s="0" l="0"/>
                                      </p:by>
                                    </p:animClr>
                                    <p:set>
                                      <p:cBhvr>
                                        <p:cTn id="16" dur="500" fill="hold"/>
                                        <p:tgtEl>
                                          <p:spTgt spid="4">
                                            <p:txEl>
                                              <p:pRg st="7" end="7"/>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2" presetClass="emph" presetSubtype="0" fill="hold" nodeType="clickEffect">
                                  <p:stCondLst>
                                    <p:cond delay="0"/>
                                  </p:stCondLst>
                                  <p:childTnLst>
                                    <p:animClr clrSpc="hsl">
                                      <p:cBhvr override="childStyle">
                                        <p:cTn id="20" dur="500" fill="hold"/>
                                        <p:tgtEl>
                                          <p:spTgt spid="4">
                                            <p:txEl>
                                              <p:pRg st="5" end="5"/>
                                            </p:txEl>
                                          </p:spTgt>
                                        </p:tgtEl>
                                        <p:attrNameLst>
                                          <p:attrName>style.color</p:attrName>
                                        </p:attrNameLst>
                                      </p:cBhvr>
                                      <p:by>
                                        <p:hsl h="-7200000" s="0" l="0"/>
                                      </p:by>
                                    </p:animClr>
                                    <p:animClr clrSpc="hsl">
                                      <p:cBhvr>
                                        <p:cTn id="21" dur="500" fill="hold"/>
                                        <p:tgtEl>
                                          <p:spTgt spid="4">
                                            <p:txEl>
                                              <p:pRg st="5" end="5"/>
                                            </p:txEl>
                                          </p:spTgt>
                                        </p:tgtEl>
                                        <p:attrNameLst>
                                          <p:attrName>fillcolor</p:attrName>
                                        </p:attrNameLst>
                                      </p:cBhvr>
                                      <p:by>
                                        <p:hsl h="-7200000" s="0" l="0"/>
                                      </p:by>
                                    </p:animClr>
                                    <p:animClr clrSpc="hsl">
                                      <p:cBhvr>
                                        <p:cTn id="22" dur="500" fill="hold"/>
                                        <p:tgtEl>
                                          <p:spTgt spid="4">
                                            <p:txEl>
                                              <p:pRg st="5" end="5"/>
                                            </p:txEl>
                                          </p:spTgt>
                                        </p:tgtEl>
                                        <p:attrNameLst>
                                          <p:attrName>stroke.color</p:attrName>
                                        </p:attrNameLst>
                                      </p:cBhvr>
                                      <p:by>
                                        <p:hsl h="-7200000" s="0" l="0"/>
                                      </p:by>
                                    </p:animClr>
                                    <p:set>
                                      <p:cBhvr>
                                        <p:cTn id="23" dur="500" fill="hold"/>
                                        <p:tgtEl>
                                          <p:spTgt spid="4">
                                            <p:txEl>
                                              <p:pRg st="5" end="5"/>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2" presetClass="emph" presetSubtype="0" fill="hold" nodeType="clickEffect">
                                  <p:stCondLst>
                                    <p:cond delay="0"/>
                                  </p:stCondLst>
                                  <p:childTnLst>
                                    <p:animClr clrSpc="hsl">
                                      <p:cBhvr override="childStyle">
                                        <p:cTn id="27" dur="500" fill="hold"/>
                                        <p:tgtEl>
                                          <p:spTgt spid="4">
                                            <p:txEl>
                                              <p:pRg st="0" end="0"/>
                                            </p:txEl>
                                          </p:spTgt>
                                        </p:tgtEl>
                                        <p:attrNameLst>
                                          <p:attrName>style.color</p:attrName>
                                        </p:attrNameLst>
                                      </p:cBhvr>
                                      <p:by>
                                        <p:hsl h="-7200000" s="0" l="0"/>
                                      </p:by>
                                    </p:animClr>
                                    <p:animClr clrSpc="hsl">
                                      <p:cBhvr>
                                        <p:cTn id="28" dur="500" fill="hold"/>
                                        <p:tgtEl>
                                          <p:spTgt spid="4">
                                            <p:txEl>
                                              <p:pRg st="0" end="0"/>
                                            </p:txEl>
                                          </p:spTgt>
                                        </p:tgtEl>
                                        <p:attrNameLst>
                                          <p:attrName>fillcolor</p:attrName>
                                        </p:attrNameLst>
                                      </p:cBhvr>
                                      <p:by>
                                        <p:hsl h="-7200000" s="0" l="0"/>
                                      </p:by>
                                    </p:animClr>
                                    <p:animClr clrSpc="hsl">
                                      <p:cBhvr>
                                        <p:cTn id="29" dur="500" fill="hold"/>
                                        <p:tgtEl>
                                          <p:spTgt spid="4">
                                            <p:txEl>
                                              <p:pRg st="0" end="0"/>
                                            </p:txEl>
                                          </p:spTgt>
                                        </p:tgtEl>
                                        <p:attrNameLst>
                                          <p:attrName>stroke.color</p:attrName>
                                        </p:attrNameLst>
                                      </p:cBhvr>
                                      <p:by>
                                        <p:hsl h="-7200000" s="0" l="0"/>
                                      </p:by>
                                    </p:animClr>
                                    <p:set>
                                      <p:cBhvr>
                                        <p:cTn id="30" dur="500" fill="hold"/>
                                        <p:tgtEl>
                                          <p:spTgt spid="4">
                                            <p:txEl>
                                              <p:pRg st="0" end="0"/>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2" presetClass="emph" presetSubtype="0" fill="hold" nodeType="clickEffect">
                                  <p:stCondLst>
                                    <p:cond delay="0"/>
                                  </p:stCondLst>
                                  <p:childTnLst>
                                    <p:animClr clrSpc="hsl">
                                      <p:cBhvr override="childStyle">
                                        <p:cTn id="34" dur="500" fill="hold"/>
                                        <p:tgtEl>
                                          <p:spTgt spid="4">
                                            <p:txEl>
                                              <p:pRg st="2" end="2"/>
                                            </p:txEl>
                                          </p:spTgt>
                                        </p:tgtEl>
                                        <p:attrNameLst>
                                          <p:attrName>style.color</p:attrName>
                                        </p:attrNameLst>
                                      </p:cBhvr>
                                      <p:by>
                                        <p:hsl h="-7200000" s="0" l="0"/>
                                      </p:by>
                                    </p:animClr>
                                    <p:animClr clrSpc="hsl">
                                      <p:cBhvr>
                                        <p:cTn id="35" dur="500" fill="hold"/>
                                        <p:tgtEl>
                                          <p:spTgt spid="4">
                                            <p:txEl>
                                              <p:pRg st="2" end="2"/>
                                            </p:txEl>
                                          </p:spTgt>
                                        </p:tgtEl>
                                        <p:attrNameLst>
                                          <p:attrName>fillcolor</p:attrName>
                                        </p:attrNameLst>
                                      </p:cBhvr>
                                      <p:by>
                                        <p:hsl h="-7200000" s="0" l="0"/>
                                      </p:by>
                                    </p:animClr>
                                    <p:animClr clrSpc="hsl">
                                      <p:cBhvr>
                                        <p:cTn id="36" dur="500" fill="hold"/>
                                        <p:tgtEl>
                                          <p:spTgt spid="4">
                                            <p:txEl>
                                              <p:pRg st="2" end="2"/>
                                            </p:txEl>
                                          </p:spTgt>
                                        </p:tgtEl>
                                        <p:attrNameLst>
                                          <p:attrName>stroke.color</p:attrName>
                                        </p:attrNameLst>
                                      </p:cBhvr>
                                      <p:by>
                                        <p:hsl h="-7200000" s="0" l="0"/>
                                      </p:by>
                                    </p:animClr>
                                    <p:set>
                                      <p:cBhvr>
                                        <p:cTn id="37" dur="500" fill="hold"/>
                                        <p:tgtEl>
                                          <p:spTgt spid="4">
                                            <p:txEl>
                                              <p:pRg st="2" end="2"/>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2" presetClass="emph" presetSubtype="0" fill="hold" nodeType="clickEffect">
                                  <p:stCondLst>
                                    <p:cond delay="0"/>
                                  </p:stCondLst>
                                  <p:childTnLst>
                                    <p:animClr clrSpc="hsl">
                                      <p:cBhvr override="childStyle">
                                        <p:cTn id="41" dur="500" fill="hold"/>
                                        <p:tgtEl>
                                          <p:spTgt spid="4">
                                            <p:txEl>
                                              <p:pRg st="6" end="6"/>
                                            </p:txEl>
                                          </p:spTgt>
                                        </p:tgtEl>
                                        <p:attrNameLst>
                                          <p:attrName>style.color</p:attrName>
                                        </p:attrNameLst>
                                      </p:cBhvr>
                                      <p:by>
                                        <p:hsl h="-7200000" s="0" l="0"/>
                                      </p:by>
                                    </p:animClr>
                                    <p:animClr clrSpc="hsl">
                                      <p:cBhvr>
                                        <p:cTn id="42" dur="500" fill="hold"/>
                                        <p:tgtEl>
                                          <p:spTgt spid="4">
                                            <p:txEl>
                                              <p:pRg st="6" end="6"/>
                                            </p:txEl>
                                          </p:spTgt>
                                        </p:tgtEl>
                                        <p:attrNameLst>
                                          <p:attrName>fillcolor</p:attrName>
                                        </p:attrNameLst>
                                      </p:cBhvr>
                                      <p:by>
                                        <p:hsl h="-7200000" s="0" l="0"/>
                                      </p:by>
                                    </p:animClr>
                                    <p:animClr clrSpc="hsl">
                                      <p:cBhvr>
                                        <p:cTn id="43" dur="500" fill="hold"/>
                                        <p:tgtEl>
                                          <p:spTgt spid="4">
                                            <p:txEl>
                                              <p:pRg st="6" end="6"/>
                                            </p:txEl>
                                          </p:spTgt>
                                        </p:tgtEl>
                                        <p:attrNameLst>
                                          <p:attrName>stroke.color</p:attrName>
                                        </p:attrNameLst>
                                      </p:cBhvr>
                                      <p:by>
                                        <p:hsl h="-7200000" s="0" l="0"/>
                                      </p:by>
                                    </p:animClr>
                                    <p:set>
                                      <p:cBhvr>
                                        <p:cTn id="44" dur="500" fill="hold"/>
                                        <p:tgtEl>
                                          <p:spTgt spid="4">
                                            <p:txEl>
                                              <p:pRg st="6" end="6"/>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0000"/>
                </a:solidFill>
              </a:rPr>
              <a:t>Correct the mistakes</a:t>
            </a:r>
            <a:endParaRPr lang="ru-RU" b="1" dirty="0">
              <a:solidFill>
                <a:srgbClr val="FF0000"/>
              </a:solidFill>
            </a:endParaRPr>
          </a:p>
        </p:txBody>
      </p:sp>
      <p:sp>
        <p:nvSpPr>
          <p:cNvPr id="3" name="Содержимое 2"/>
          <p:cNvSpPr>
            <a:spLocks noGrp="1"/>
          </p:cNvSpPr>
          <p:nvPr>
            <p:ph sz="half" idx="1"/>
          </p:nvPr>
        </p:nvSpPr>
        <p:spPr/>
        <p:txBody>
          <a:bodyPr/>
          <a:lstStyle/>
          <a:p>
            <a:pPr marL="457200" indent="-457200">
              <a:buFont typeface="+mj-lt"/>
              <a:buAutoNum type="arabicPeriod"/>
            </a:pPr>
            <a:r>
              <a:rPr lang="en-US" sz="2400" b="1" dirty="0" smtClean="0">
                <a:solidFill>
                  <a:srgbClr val="7030A0"/>
                </a:solidFill>
              </a:rPr>
              <a:t>She wash up yesterday.</a:t>
            </a:r>
          </a:p>
          <a:p>
            <a:pPr marL="457200" indent="-457200">
              <a:buFont typeface="+mj-lt"/>
              <a:buAutoNum type="arabicPeriod"/>
            </a:pPr>
            <a:r>
              <a:rPr lang="en-US" sz="2400" b="1" dirty="0" smtClean="0">
                <a:solidFill>
                  <a:srgbClr val="7030A0"/>
                </a:solidFill>
              </a:rPr>
              <a:t>They didn’t went to the park.</a:t>
            </a:r>
          </a:p>
          <a:p>
            <a:pPr marL="457200" indent="-457200">
              <a:buFont typeface="+mj-lt"/>
              <a:buAutoNum type="arabicPeriod"/>
            </a:pPr>
            <a:r>
              <a:rPr lang="en-US" sz="2400" b="1" dirty="0" smtClean="0">
                <a:solidFill>
                  <a:srgbClr val="7030A0"/>
                </a:solidFill>
              </a:rPr>
              <a:t>We is reading now.</a:t>
            </a:r>
          </a:p>
          <a:p>
            <a:pPr marL="457200" indent="-457200">
              <a:buFont typeface="+mj-lt"/>
              <a:buAutoNum type="arabicPeriod"/>
            </a:pPr>
            <a:r>
              <a:rPr lang="en-US" sz="2400" b="1" dirty="0" smtClean="0">
                <a:solidFill>
                  <a:srgbClr val="7030A0"/>
                </a:solidFill>
              </a:rPr>
              <a:t>Where does she saw it?</a:t>
            </a:r>
          </a:p>
          <a:p>
            <a:pPr marL="457200" indent="-457200">
              <a:buFont typeface="+mj-lt"/>
              <a:buAutoNum type="arabicPeriod"/>
            </a:pPr>
            <a:r>
              <a:rPr lang="en-US" sz="2400" b="1" dirty="0" smtClean="0">
                <a:solidFill>
                  <a:srgbClr val="7030A0"/>
                </a:solidFill>
              </a:rPr>
              <a:t>He not is listening to me</a:t>
            </a:r>
          </a:p>
          <a:p>
            <a:pPr marL="457200" indent="-457200">
              <a:buFont typeface="+mj-lt"/>
              <a:buAutoNum type="arabicPeriod"/>
            </a:pPr>
            <a:r>
              <a:rPr lang="en-US" sz="2400" b="1" dirty="0" smtClean="0">
                <a:solidFill>
                  <a:srgbClr val="7030A0"/>
                </a:solidFill>
              </a:rPr>
              <a:t>I has seen the film.</a:t>
            </a:r>
          </a:p>
          <a:p>
            <a:pPr marL="457200" indent="-457200">
              <a:buFont typeface="+mj-lt"/>
              <a:buAutoNum type="arabicPeriod"/>
            </a:pPr>
            <a:r>
              <a:rPr lang="en-US" sz="2400" b="1" dirty="0" smtClean="0">
                <a:solidFill>
                  <a:srgbClr val="7030A0"/>
                </a:solidFill>
              </a:rPr>
              <a:t>Did you were at school?</a:t>
            </a:r>
          </a:p>
          <a:p>
            <a:pPr marL="457200" indent="-457200">
              <a:buFont typeface="+mj-lt"/>
              <a:buAutoNum type="arabicPeriod"/>
            </a:pPr>
            <a:r>
              <a:rPr lang="en-US" sz="2400" b="1" dirty="0" smtClean="0">
                <a:solidFill>
                  <a:srgbClr val="7030A0"/>
                </a:solidFill>
              </a:rPr>
              <a:t>Does  you  swim well?</a:t>
            </a:r>
            <a:endParaRPr lang="ru-RU" sz="2400" b="1" dirty="0" smtClean="0">
              <a:solidFill>
                <a:srgbClr val="7030A0"/>
              </a:solidFill>
            </a:endParaRPr>
          </a:p>
          <a:p>
            <a:endParaRPr lang="ru-RU" dirty="0"/>
          </a:p>
        </p:txBody>
      </p:sp>
      <p:sp>
        <p:nvSpPr>
          <p:cNvPr id="4" name="Содержимое 3"/>
          <p:cNvSpPr>
            <a:spLocks noGrp="1"/>
          </p:cNvSpPr>
          <p:nvPr>
            <p:ph sz="half" idx="2"/>
          </p:nvPr>
        </p:nvSpPr>
        <p:spPr/>
        <p:txBody>
          <a:bodyPr/>
          <a:lstStyle/>
          <a:p>
            <a:pPr marL="457200" indent="-457200">
              <a:buFont typeface="+mj-lt"/>
              <a:buAutoNum type="arabicPeriod"/>
            </a:pPr>
            <a:r>
              <a:rPr lang="en-US" b="1" dirty="0" smtClean="0">
                <a:solidFill>
                  <a:srgbClr val="FF0000"/>
                </a:solidFill>
              </a:rPr>
              <a:t> </a:t>
            </a:r>
            <a:r>
              <a:rPr lang="en-US" sz="2400" b="1" dirty="0" smtClean="0">
                <a:solidFill>
                  <a:srgbClr val="FF0000"/>
                </a:solidFill>
              </a:rPr>
              <a:t>She wash</a:t>
            </a:r>
            <a:r>
              <a:rPr lang="en-US" sz="2400" b="1" u="sng" dirty="0" smtClean="0">
                <a:solidFill>
                  <a:srgbClr val="FF0000"/>
                </a:solidFill>
              </a:rPr>
              <a:t>ed</a:t>
            </a:r>
            <a:r>
              <a:rPr lang="en-US" sz="2400" b="1" dirty="0" smtClean="0">
                <a:solidFill>
                  <a:srgbClr val="FF0000"/>
                </a:solidFill>
              </a:rPr>
              <a:t> up yesterday</a:t>
            </a:r>
          </a:p>
          <a:p>
            <a:pPr marL="457200" indent="-457200">
              <a:buFont typeface="+mj-lt"/>
              <a:buAutoNum type="arabicPeriod"/>
            </a:pPr>
            <a:r>
              <a:rPr lang="en-US" sz="2400" b="1" dirty="0" smtClean="0">
                <a:solidFill>
                  <a:srgbClr val="FF0000"/>
                </a:solidFill>
              </a:rPr>
              <a:t>They </a:t>
            </a:r>
            <a:r>
              <a:rPr lang="en-US" sz="2400" b="1" u="sng" dirty="0" smtClean="0">
                <a:solidFill>
                  <a:srgbClr val="FF0000"/>
                </a:solidFill>
              </a:rPr>
              <a:t>didn’t go </a:t>
            </a:r>
            <a:r>
              <a:rPr lang="en-US" sz="2400" b="1" dirty="0" smtClean="0">
                <a:solidFill>
                  <a:srgbClr val="FF0000"/>
                </a:solidFill>
              </a:rPr>
              <a:t>to the park</a:t>
            </a:r>
          </a:p>
          <a:p>
            <a:pPr marL="457200" indent="-457200">
              <a:buFont typeface="+mj-lt"/>
              <a:buAutoNum type="arabicPeriod"/>
            </a:pPr>
            <a:endParaRPr lang="en-US" sz="2400" b="1" dirty="0" smtClean="0">
              <a:solidFill>
                <a:srgbClr val="FF0000"/>
              </a:solidFill>
            </a:endParaRPr>
          </a:p>
          <a:p>
            <a:pPr marL="457200" indent="-457200">
              <a:buFont typeface="+mj-lt"/>
              <a:buAutoNum type="arabicPeriod"/>
            </a:pPr>
            <a:r>
              <a:rPr lang="en-US" sz="2400" b="1" dirty="0" smtClean="0">
                <a:solidFill>
                  <a:srgbClr val="FF0000"/>
                </a:solidFill>
              </a:rPr>
              <a:t> We </a:t>
            </a:r>
            <a:r>
              <a:rPr lang="en-US" sz="2400" b="1" u="sng" dirty="0" smtClean="0">
                <a:solidFill>
                  <a:srgbClr val="FF0000"/>
                </a:solidFill>
              </a:rPr>
              <a:t>are</a:t>
            </a:r>
            <a:r>
              <a:rPr lang="en-US" sz="2400" b="1" dirty="0" smtClean="0">
                <a:solidFill>
                  <a:srgbClr val="FF0000"/>
                </a:solidFill>
              </a:rPr>
              <a:t> reading now.</a:t>
            </a:r>
          </a:p>
          <a:p>
            <a:pPr marL="457200" indent="-457200">
              <a:buFont typeface="+mj-lt"/>
              <a:buAutoNum type="arabicPeriod"/>
            </a:pPr>
            <a:r>
              <a:rPr lang="en-US" sz="2400" b="1" dirty="0" smtClean="0">
                <a:solidFill>
                  <a:srgbClr val="FF0000"/>
                </a:solidFill>
              </a:rPr>
              <a:t>Where does she </a:t>
            </a:r>
            <a:r>
              <a:rPr lang="en-US" sz="2400" b="1" u="sng" dirty="0" smtClean="0">
                <a:solidFill>
                  <a:srgbClr val="FF0000"/>
                </a:solidFill>
              </a:rPr>
              <a:t>see</a:t>
            </a:r>
            <a:r>
              <a:rPr lang="en-US" sz="2400" b="1" dirty="0" smtClean="0">
                <a:solidFill>
                  <a:srgbClr val="FF0000"/>
                </a:solidFill>
              </a:rPr>
              <a:t> it?</a:t>
            </a:r>
          </a:p>
          <a:p>
            <a:pPr marL="457200" indent="-457200">
              <a:buFont typeface="+mj-lt"/>
              <a:buAutoNum type="arabicPeriod"/>
            </a:pPr>
            <a:r>
              <a:rPr lang="en-US" sz="2400" b="1" dirty="0" smtClean="0">
                <a:solidFill>
                  <a:srgbClr val="FF0000"/>
                </a:solidFill>
              </a:rPr>
              <a:t>He </a:t>
            </a:r>
            <a:r>
              <a:rPr lang="en-US" sz="2400" b="1" u="sng" dirty="0" smtClean="0">
                <a:solidFill>
                  <a:srgbClr val="FF0000"/>
                </a:solidFill>
              </a:rPr>
              <a:t>is not </a:t>
            </a:r>
            <a:r>
              <a:rPr lang="en-US" sz="2400" b="1" dirty="0" smtClean="0">
                <a:solidFill>
                  <a:srgbClr val="FF0000"/>
                </a:solidFill>
              </a:rPr>
              <a:t>listening to me.</a:t>
            </a:r>
          </a:p>
          <a:p>
            <a:pPr marL="457200" indent="-457200">
              <a:buFont typeface="+mj-lt"/>
              <a:buAutoNum type="arabicPeriod"/>
            </a:pPr>
            <a:r>
              <a:rPr lang="en-US" sz="2400" b="1" dirty="0" smtClean="0">
                <a:solidFill>
                  <a:srgbClr val="FF0000"/>
                </a:solidFill>
              </a:rPr>
              <a:t>I </a:t>
            </a:r>
            <a:r>
              <a:rPr lang="en-US" sz="2400" b="1" u="sng" dirty="0" smtClean="0">
                <a:solidFill>
                  <a:srgbClr val="FF0000"/>
                </a:solidFill>
              </a:rPr>
              <a:t>have</a:t>
            </a:r>
            <a:r>
              <a:rPr lang="en-US" sz="2400" b="1" dirty="0" smtClean="0">
                <a:solidFill>
                  <a:srgbClr val="FF0000"/>
                </a:solidFill>
              </a:rPr>
              <a:t> seen the film.</a:t>
            </a:r>
          </a:p>
          <a:p>
            <a:pPr marL="457200" indent="-457200">
              <a:buFont typeface="+mj-lt"/>
              <a:buAutoNum type="arabicPeriod"/>
            </a:pPr>
            <a:r>
              <a:rPr lang="en-US" sz="2400" b="1" u="sng" dirty="0" smtClean="0">
                <a:solidFill>
                  <a:srgbClr val="FF0000"/>
                </a:solidFill>
              </a:rPr>
              <a:t>Were</a:t>
            </a:r>
            <a:r>
              <a:rPr lang="en-US" sz="2400" b="1" dirty="0" smtClean="0">
                <a:solidFill>
                  <a:srgbClr val="FF0000"/>
                </a:solidFill>
              </a:rPr>
              <a:t> you at school?</a:t>
            </a:r>
          </a:p>
          <a:p>
            <a:pPr marL="457200" indent="-457200">
              <a:buFont typeface="+mj-lt"/>
              <a:buAutoNum type="arabicPeriod"/>
            </a:pPr>
            <a:r>
              <a:rPr lang="en-US" sz="2400" b="1" u="sng" dirty="0" smtClean="0">
                <a:solidFill>
                  <a:srgbClr val="FF0000"/>
                </a:solidFill>
              </a:rPr>
              <a:t>Do</a:t>
            </a:r>
            <a:r>
              <a:rPr lang="en-US" sz="2400" b="1" dirty="0" smtClean="0">
                <a:solidFill>
                  <a:srgbClr val="FF0000"/>
                </a:solidFill>
              </a:rPr>
              <a:t> you swim well?</a:t>
            </a:r>
          </a:p>
          <a:p>
            <a:endParaRPr lang="ru-RU" dirty="0"/>
          </a:p>
        </p:txBody>
      </p:sp>
      <p:sp>
        <p:nvSpPr>
          <p:cNvPr id="5" name="Дата 4"/>
          <p:cNvSpPr>
            <a:spLocks noGrp="1"/>
          </p:cNvSpPr>
          <p:nvPr>
            <p:ph type="dt" sz="half" idx="10"/>
          </p:nvPr>
        </p:nvSpPr>
        <p:spPr/>
        <p:txBody>
          <a:bodyPr/>
          <a:lstStyle/>
          <a:p>
            <a:pPr>
              <a:defRPr/>
            </a:pPr>
            <a:fld id="{0B9AD98F-4196-4056-A2D4-E219F4EA7786}" type="datetime1">
              <a:rPr lang="ru-RU" smtClean="0"/>
              <a:pPr>
                <a:defRPr/>
              </a:pPr>
              <a:t>29.03.2020</a:t>
            </a:fld>
            <a:endParaRPr lang="ru-RU"/>
          </a:p>
        </p:txBody>
      </p:sp>
      <p:sp>
        <p:nvSpPr>
          <p:cNvPr id="6" name="Номер слайда 5"/>
          <p:cNvSpPr>
            <a:spLocks noGrp="1"/>
          </p:cNvSpPr>
          <p:nvPr>
            <p:ph type="sldNum" sz="quarter" idx="12"/>
          </p:nvPr>
        </p:nvSpPr>
        <p:spPr/>
        <p:txBody>
          <a:bodyPr/>
          <a:lstStyle/>
          <a:p>
            <a:pPr>
              <a:defRPr/>
            </a:pPr>
            <a:fld id="{A7F48780-B8C1-4023-9089-E2636902A469}" type="slidenum">
              <a:rPr lang="ru-RU" smtClean="0"/>
              <a:pPr>
                <a:defRPr/>
              </a:pPr>
              <a:t>10</a:t>
            </a:fld>
            <a:endParaRPr lang="ru-RU"/>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p:cTn id="28"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 calcmode="lin" valueType="num">
                                      <p:cBhvr>
                                        <p:cTn id="35"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 calcmode="lin" valueType="num">
                                      <p:cBhvr>
                                        <p:cTn id="42"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p:cTn id="49"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50"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51" dur="1000"/>
                                        <p:tgtEl>
                                          <p:spTgt spid="4">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 calcmode="lin" valueType="num">
                                      <p:cBhvr>
                                        <p:cTn id="56"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57"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58"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214422"/>
          </a:xfrm>
        </p:spPr>
        <p:txBody>
          <a:bodyPr/>
          <a:lstStyle/>
          <a:p>
            <a:r>
              <a:rPr lang="en-US" sz="3600" b="1" dirty="0" smtClean="0">
                <a:solidFill>
                  <a:srgbClr val="FF0000"/>
                </a:solidFill>
              </a:rPr>
              <a:t>Which sentence best                                                             describes the picture?</a:t>
            </a:r>
            <a:endParaRPr lang="ru-RU" sz="3600" dirty="0"/>
          </a:p>
        </p:txBody>
      </p:sp>
      <p:graphicFrame>
        <p:nvGraphicFramePr>
          <p:cNvPr id="6" name="Содержимое 5"/>
          <p:cNvGraphicFramePr>
            <a:graphicFrameLocks noGrp="1"/>
          </p:cNvGraphicFramePr>
          <p:nvPr>
            <p:ph idx="1"/>
          </p:nvPr>
        </p:nvGraphicFramePr>
        <p:xfrm>
          <a:off x="0" y="1214422"/>
          <a:ext cx="8929718" cy="5286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Дата 3"/>
          <p:cNvSpPr>
            <a:spLocks noGrp="1"/>
          </p:cNvSpPr>
          <p:nvPr>
            <p:ph type="dt" sz="half" idx="10"/>
          </p:nvPr>
        </p:nvSpPr>
        <p:spPr/>
        <p:txBody>
          <a:bodyPr/>
          <a:lstStyle/>
          <a:p>
            <a:pPr>
              <a:defRPr/>
            </a:pPr>
            <a:fld id="{27235737-F070-4AB6-9355-39F135A43B8B}" type="datetime1">
              <a:rPr lang="ru-RU" smtClean="0"/>
              <a:pPr>
                <a:defRPr/>
              </a:pPr>
              <a:t>29.03.2020</a:t>
            </a:fld>
            <a:endParaRPr lang="ru-RU"/>
          </a:p>
        </p:txBody>
      </p:sp>
      <p:sp>
        <p:nvSpPr>
          <p:cNvPr id="5" name="Номер слайда 4"/>
          <p:cNvSpPr>
            <a:spLocks noGrp="1"/>
          </p:cNvSpPr>
          <p:nvPr>
            <p:ph type="sldNum" sz="quarter" idx="12"/>
          </p:nvPr>
        </p:nvSpPr>
        <p:spPr/>
        <p:txBody>
          <a:bodyPr/>
          <a:lstStyle/>
          <a:p>
            <a:pPr>
              <a:defRPr/>
            </a:pPr>
            <a:fld id="{C64AC9C3-58B8-494D-B9A2-5126401E2CC1}" type="slidenum">
              <a:rPr lang="ru-RU" smtClean="0"/>
              <a:pPr>
                <a:defRPr/>
              </a:pPr>
              <a:t>11</a:t>
            </a:fld>
            <a:endParaRPr lang="ru-RU"/>
          </a:p>
        </p:txBody>
      </p:sp>
    </p:spTree>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0000"/>
                </a:solidFill>
              </a:rPr>
              <a:t>Do you remember how to ask questions?</a:t>
            </a:r>
            <a:endParaRPr lang="ru-RU" b="1" dirty="0">
              <a:solidFill>
                <a:srgbClr val="FF0000"/>
              </a:solidFill>
            </a:endParaRPr>
          </a:p>
        </p:txBody>
      </p:sp>
      <p:graphicFrame>
        <p:nvGraphicFramePr>
          <p:cNvPr id="6" name="Содержимое 5"/>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Дата 3"/>
          <p:cNvSpPr>
            <a:spLocks noGrp="1"/>
          </p:cNvSpPr>
          <p:nvPr>
            <p:ph type="dt" sz="half" idx="10"/>
          </p:nvPr>
        </p:nvSpPr>
        <p:spPr/>
        <p:txBody>
          <a:bodyPr/>
          <a:lstStyle/>
          <a:p>
            <a:pPr>
              <a:defRPr/>
            </a:pPr>
            <a:fld id="{27235737-F070-4AB6-9355-39F135A43B8B}" type="datetime1">
              <a:rPr lang="ru-RU" smtClean="0"/>
              <a:pPr>
                <a:defRPr/>
              </a:pPr>
              <a:t>29.03.2020</a:t>
            </a:fld>
            <a:endParaRPr lang="ru-RU"/>
          </a:p>
        </p:txBody>
      </p:sp>
      <p:sp>
        <p:nvSpPr>
          <p:cNvPr id="5" name="Номер слайда 4"/>
          <p:cNvSpPr>
            <a:spLocks noGrp="1"/>
          </p:cNvSpPr>
          <p:nvPr>
            <p:ph type="sldNum" sz="quarter" idx="12"/>
          </p:nvPr>
        </p:nvSpPr>
        <p:spPr/>
        <p:txBody>
          <a:bodyPr/>
          <a:lstStyle/>
          <a:p>
            <a:pPr>
              <a:defRPr/>
            </a:pPr>
            <a:fld id="{C64AC9C3-58B8-494D-B9A2-5126401E2CC1}" type="slidenum">
              <a:rPr lang="ru-RU" smtClean="0"/>
              <a:pPr>
                <a:defRPr/>
              </a:pPr>
              <a:t>12</a:t>
            </a:fld>
            <a:endParaRPr lang="ru-RU"/>
          </a:p>
        </p:txBody>
      </p:sp>
      <p:sp>
        <p:nvSpPr>
          <p:cNvPr id="7" name="Овальная выноска 6"/>
          <p:cNvSpPr/>
          <p:nvPr/>
        </p:nvSpPr>
        <p:spPr>
          <a:xfrm>
            <a:off x="7358082" y="2571744"/>
            <a:ext cx="1428760" cy="714380"/>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000" b="1" i="1" dirty="0" smtClean="0">
                <a:solidFill>
                  <a:srgbClr val="7030A0"/>
                </a:solidFill>
              </a:rPr>
              <a:t>When? </a:t>
            </a:r>
            <a:endParaRPr lang="ru-RU" sz="2000" b="1" i="1" dirty="0">
              <a:solidFill>
                <a:srgbClr val="7030A0"/>
              </a:solidFill>
            </a:endParaRPr>
          </a:p>
        </p:txBody>
      </p:sp>
      <p:sp>
        <p:nvSpPr>
          <p:cNvPr id="8" name="Овальная выноска 7"/>
          <p:cNvSpPr/>
          <p:nvPr/>
        </p:nvSpPr>
        <p:spPr>
          <a:xfrm>
            <a:off x="7429520" y="4643446"/>
            <a:ext cx="1357322" cy="785818"/>
          </a:xfrm>
          <a:prstGeom prst="wedgeEllipseCallo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i="1" dirty="0" smtClean="0">
                <a:solidFill>
                  <a:srgbClr val="7030A0"/>
                </a:solidFill>
              </a:rPr>
              <a:t>What? </a:t>
            </a:r>
            <a:endParaRPr lang="ru-RU" sz="2000" b="1" i="1" dirty="0">
              <a:solidFill>
                <a:srgbClr val="7030A0"/>
              </a:solidFill>
            </a:endParaRPr>
          </a:p>
        </p:txBody>
      </p:sp>
      <p:sp>
        <p:nvSpPr>
          <p:cNvPr id="11" name="Овальная выноска 10"/>
          <p:cNvSpPr/>
          <p:nvPr/>
        </p:nvSpPr>
        <p:spPr>
          <a:xfrm>
            <a:off x="500034" y="2928934"/>
            <a:ext cx="1285884" cy="714380"/>
          </a:xfrm>
          <a:prstGeom prst="wedgeEllipseCallo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000" b="1" i="1" dirty="0" smtClean="0">
                <a:solidFill>
                  <a:srgbClr val="7030A0"/>
                </a:solidFill>
              </a:rPr>
              <a:t>Why?</a:t>
            </a:r>
            <a:endParaRPr lang="ru-RU" sz="2000" b="1" i="1" dirty="0">
              <a:solidFill>
                <a:srgbClr val="7030A0"/>
              </a:solidFill>
            </a:endParaRPr>
          </a:p>
        </p:txBody>
      </p:sp>
      <p:sp>
        <p:nvSpPr>
          <p:cNvPr id="12" name="Овальная выноска 11"/>
          <p:cNvSpPr/>
          <p:nvPr/>
        </p:nvSpPr>
        <p:spPr>
          <a:xfrm>
            <a:off x="571472" y="4572008"/>
            <a:ext cx="1285884" cy="785818"/>
          </a:xfrm>
          <a:prstGeom prst="wedgeEllipse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000" b="1" i="1" dirty="0" smtClean="0">
                <a:solidFill>
                  <a:srgbClr val="7030A0"/>
                </a:solidFill>
              </a:rPr>
              <a:t>Where?</a:t>
            </a:r>
            <a:endParaRPr lang="ru-RU" sz="2000" b="1" i="1" dirty="0">
              <a:solidFill>
                <a:srgbClr val="7030A0"/>
              </a:solidFill>
            </a:endParaRPr>
          </a:p>
        </p:txBody>
      </p:sp>
      <p:sp>
        <p:nvSpPr>
          <p:cNvPr id="10" name="Выноска-облако 9"/>
          <p:cNvSpPr/>
          <p:nvPr/>
        </p:nvSpPr>
        <p:spPr>
          <a:xfrm>
            <a:off x="1500166" y="1571612"/>
            <a:ext cx="1985970" cy="1643074"/>
          </a:xfrm>
          <a:prstGeom prst="cloudCallout">
            <a:avLst/>
          </a:prstGeom>
          <a:solidFill>
            <a:schemeClr val="accent2">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solidFill>
                  <a:srgbClr val="FF0000"/>
                </a:solidFill>
              </a:rPr>
              <a:t>Why does Ann swim a lot?</a:t>
            </a:r>
            <a:endParaRPr lang="ru-RU" b="1" dirty="0">
              <a:solidFill>
                <a:srgbClr val="FF0000"/>
              </a:solidFill>
            </a:endParaRPr>
          </a:p>
        </p:txBody>
      </p:sp>
      <p:sp>
        <p:nvSpPr>
          <p:cNvPr id="13" name="Выноска-облако 12"/>
          <p:cNvSpPr/>
          <p:nvPr/>
        </p:nvSpPr>
        <p:spPr>
          <a:xfrm>
            <a:off x="5500694" y="1643050"/>
            <a:ext cx="2071702" cy="1357322"/>
          </a:xfrm>
          <a:prstGeom prst="cloudCallout">
            <a:avLst/>
          </a:prstGeom>
          <a:solidFill>
            <a:schemeClr val="accent6">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solidFill>
                  <a:srgbClr val="FF0000"/>
                </a:solidFill>
              </a:rPr>
              <a:t>When did Jack go there?</a:t>
            </a:r>
            <a:endParaRPr lang="ru-RU" b="1" dirty="0">
              <a:solidFill>
                <a:srgbClr val="FF0000"/>
              </a:solidFill>
            </a:endParaRPr>
          </a:p>
        </p:txBody>
      </p:sp>
      <p:sp>
        <p:nvSpPr>
          <p:cNvPr id="14" name="Выноска-облако 13"/>
          <p:cNvSpPr/>
          <p:nvPr/>
        </p:nvSpPr>
        <p:spPr>
          <a:xfrm>
            <a:off x="5214942" y="4929198"/>
            <a:ext cx="2071702" cy="1357322"/>
          </a:xfrm>
          <a:prstGeom prst="cloudCallout">
            <a:avLst/>
          </a:prstGeom>
          <a:solidFill>
            <a:schemeClr val="accent3">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solidFill>
                  <a:srgbClr val="FF0000"/>
                </a:solidFill>
              </a:rPr>
              <a:t>What has Liz seen?</a:t>
            </a:r>
            <a:endParaRPr lang="ru-RU" b="1" dirty="0">
              <a:solidFill>
                <a:srgbClr val="FF0000"/>
              </a:solidFill>
            </a:endParaRPr>
          </a:p>
        </p:txBody>
      </p:sp>
      <p:sp>
        <p:nvSpPr>
          <p:cNvPr id="15" name="Выноска-облако 14"/>
          <p:cNvSpPr/>
          <p:nvPr/>
        </p:nvSpPr>
        <p:spPr>
          <a:xfrm>
            <a:off x="1643042" y="5143512"/>
            <a:ext cx="2143140" cy="1285884"/>
          </a:xfrm>
          <a:prstGeom prst="cloudCallout">
            <a:avLst/>
          </a:prstGeom>
          <a:solidFill>
            <a:schemeClr val="accent5">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solidFill>
                  <a:srgbClr val="FF0000"/>
                </a:solidFill>
              </a:rPr>
              <a:t>Where is the cat playing?</a:t>
            </a:r>
            <a:endParaRPr lang="ru-RU" b="1" dirty="0">
              <a:solidFill>
                <a:srgbClr val="FF0000"/>
              </a:solidFill>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2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
                                          </p:val>
                                        </p:tav>
                                        <p:tav tm="100000">
                                          <p:val>
                                            <p:strVal val="#ppt_x"/>
                                          </p:val>
                                        </p:tav>
                                      </p:tavLst>
                                    </p:anim>
                                    <p:anim calcmode="lin" valueType="num">
                                      <p:cBhvr>
                                        <p:cTn id="2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2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2000"/>
                                        <p:tgtEl>
                                          <p:spTgt spid="12"/>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2" grpId="0" animBg="1"/>
      <p:bldP spid="10" grpId="0" animBg="1"/>
      <p:bldP spid="13" grpId="0" animBg="1"/>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401080" cy="1162050"/>
          </a:xfrm>
        </p:spPr>
        <p:txBody>
          <a:bodyPr/>
          <a:lstStyle/>
          <a:p>
            <a:pPr algn="ctr"/>
            <a:r>
              <a:rPr lang="en-US" sz="3200" dirty="0" smtClean="0">
                <a:solidFill>
                  <a:srgbClr val="FF0000"/>
                </a:solidFill>
              </a:rPr>
              <a:t> Look at the picture. You can see Jane and Liz.                                                        Answer the questions using the correct tense</a:t>
            </a:r>
            <a:endParaRPr lang="ru-RU" sz="3200" dirty="0">
              <a:solidFill>
                <a:srgbClr val="FF0000"/>
              </a:solidFill>
            </a:endParaRPr>
          </a:p>
        </p:txBody>
      </p:sp>
      <p:sp>
        <p:nvSpPr>
          <p:cNvPr id="4" name="Текст 3"/>
          <p:cNvSpPr>
            <a:spLocks noGrp="1"/>
          </p:cNvSpPr>
          <p:nvPr>
            <p:ph type="body" sz="half" idx="2"/>
          </p:nvPr>
        </p:nvSpPr>
        <p:spPr>
          <a:xfrm>
            <a:off x="457200" y="1435100"/>
            <a:ext cx="3829048" cy="4691063"/>
          </a:xfrm>
        </p:spPr>
        <p:txBody>
          <a:bodyPr/>
          <a:lstStyle/>
          <a:p>
            <a:pPr marL="342900" indent="-342900">
              <a:buFont typeface="+mj-lt"/>
              <a:buAutoNum type="arabicPeriod"/>
            </a:pPr>
            <a:r>
              <a:rPr lang="en-US" sz="2000" b="1" dirty="0" smtClean="0">
                <a:solidFill>
                  <a:srgbClr val="7030A0"/>
                </a:solidFill>
              </a:rPr>
              <a:t>What season is it now? What is the weather like?</a:t>
            </a:r>
          </a:p>
          <a:p>
            <a:pPr marL="342900" indent="-342900">
              <a:buFont typeface="+mj-lt"/>
              <a:buAutoNum type="arabicPeriod"/>
            </a:pPr>
            <a:r>
              <a:rPr lang="en-US" sz="2000" b="1" dirty="0" smtClean="0">
                <a:solidFill>
                  <a:srgbClr val="7030A0"/>
                </a:solidFill>
              </a:rPr>
              <a:t>Are the girls sisters or friends?</a:t>
            </a:r>
          </a:p>
          <a:p>
            <a:pPr marL="342900" indent="-342900">
              <a:buFont typeface="+mj-lt"/>
              <a:buAutoNum type="arabicPeriod"/>
            </a:pPr>
            <a:r>
              <a:rPr lang="en-US" sz="2000" b="1" dirty="0" smtClean="0">
                <a:solidFill>
                  <a:srgbClr val="7030A0"/>
                </a:solidFill>
              </a:rPr>
              <a:t>What are the girls doing?</a:t>
            </a:r>
          </a:p>
          <a:p>
            <a:pPr marL="342900" indent="-342900">
              <a:buFont typeface="+mj-lt"/>
              <a:buAutoNum type="arabicPeriod"/>
            </a:pPr>
            <a:r>
              <a:rPr lang="en-US" sz="2000" b="1" dirty="0" smtClean="0">
                <a:solidFill>
                  <a:srgbClr val="7030A0"/>
                </a:solidFill>
              </a:rPr>
              <a:t>Have they finished the game?</a:t>
            </a:r>
          </a:p>
          <a:p>
            <a:pPr marL="342900" indent="-342900">
              <a:buFont typeface="+mj-lt"/>
              <a:buAutoNum type="arabicPeriod"/>
            </a:pPr>
            <a:r>
              <a:rPr lang="en-US" sz="2000" b="1" dirty="0" smtClean="0">
                <a:solidFill>
                  <a:srgbClr val="7030A0"/>
                </a:solidFill>
              </a:rPr>
              <a:t>What does Jane usually do after classes?</a:t>
            </a:r>
          </a:p>
          <a:p>
            <a:pPr marL="342900" indent="-342900">
              <a:buFont typeface="+mj-lt"/>
              <a:buAutoNum type="arabicPeriod"/>
            </a:pPr>
            <a:r>
              <a:rPr lang="en-US" sz="2000" b="1" dirty="0" smtClean="0">
                <a:solidFill>
                  <a:srgbClr val="7030A0"/>
                </a:solidFill>
              </a:rPr>
              <a:t>Where did Liz go with her parents yesterday ?</a:t>
            </a:r>
          </a:p>
          <a:p>
            <a:pPr marL="342900" indent="-342900">
              <a:buFont typeface="+mj-lt"/>
              <a:buAutoNum type="arabicPeriod"/>
            </a:pPr>
            <a:r>
              <a:rPr lang="en-US" sz="2000" b="1" dirty="0" smtClean="0">
                <a:solidFill>
                  <a:srgbClr val="7030A0"/>
                </a:solidFill>
              </a:rPr>
              <a:t>What will Jane do after dinner?</a:t>
            </a:r>
          </a:p>
          <a:p>
            <a:pPr marL="342900" indent="-342900">
              <a:buFont typeface="+mj-lt"/>
              <a:buAutoNum type="arabicPeriod"/>
            </a:pPr>
            <a:r>
              <a:rPr lang="en-US" sz="2000" b="1" dirty="0" smtClean="0">
                <a:solidFill>
                  <a:srgbClr val="7030A0"/>
                </a:solidFill>
              </a:rPr>
              <a:t>Has Liz done her homework?</a:t>
            </a:r>
          </a:p>
          <a:p>
            <a:pPr marL="342900" indent="-342900">
              <a:buFont typeface="+mj-lt"/>
              <a:buAutoNum type="arabicPeriod"/>
            </a:pPr>
            <a:r>
              <a:rPr lang="en-US" sz="2000" b="1" dirty="0" smtClean="0">
                <a:solidFill>
                  <a:srgbClr val="7030A0"/>
                </a:solidFill>
              </a:rPr>
              <a:t>What did Jane’s parents buy her for birthday?</a:t>
            </a:r>
          </a:p>
          <a:p>
            <a:pPr marL="342900" indent="-342900">
              <a:buFont typeface="+mj-lt"/>
              <a:buAutoNum type="arabicPeriod"/>
            </a:pPr>
            <a:endParaRPr lang="ru-RU" dirty="0"/>
          </a:p>
        </p:txBody>
      </p:sp>
      <p:sp>
        <p:nvSpPr>
          <p:cNvPr id="5" name="Дата 4"/>
          <p:cNvSpPr>
            <a:spLocks noGrp="1"/>
          </p:cNvSpPr>
          <p:nvPr>
            <p:ph type="dt" sz="half" idx="10"/>
          </p:nvPr>
        </p:nvSpPr>
        <p:spPr/>
        <p:txBody>
          <a:bodyPr/>
          <a:lstStyle/>
          <a:p>
            <a:pPr>
              <a:defRPr/>
            </a:pPr>
            <a:fld id="{0A2F14E3-64E4-466B-A130-805AFFB606E8}" type="datetime1">
              <a:rPr lang="ru-RU" smtClean="0"/>
              <a:pPr>
                <a:defRPr/>
              </a:pPr>
              <a:t>29.03.2020</a:t>
            </a:fld>
            <a:endParaRPr lang="ru-RU"/>
          </a:p>
        </p:txBody>
      </p:sp>
      <p:sp>
        <p:nvSpPr>
          <p:cNvPr id="6" name="Номер слайда 5"/>
          <p:cNvSpPr>
            <a:spLocks noGrp="1"/>
          </p:cNvSpPr>
          <p:nvPr>
            <p:ph type="sldNum" sz="quarter" idx="12"/>
          </p:nvPr>
        </p:nvSpPr>
        <p:spPr/>
        <p:txBody>
          <a:bodyPr/>
          <a:lstStyle/>
          <a:p>
            <a:pPr>
              <a:defRPr/>
            </a:pPr>
            <a:fld id="{BAF4B0E8-2146-46EC-886F-3F3B898C530B}" type="slidenum">
              <a:rPr lang="ru-RU" smtClean="0"/>
              <a:pPr>
                <a:defRPr/>
              </a:pPr>
              <a:t>13</a:t>
            </a:fld>
            <a:endParaRPr lang="ru-RU"/>
          </a:p>
        </p:txBody>
      </p:sp>
      <p:pic>
        <p:nvPicPr>
          <p:cNvPr id="24" name="Рисунок 23" descr="320_best-6.jpg"/>
          <p:cNvPicPr>
            <a:picLocks noChangeAspect="1"/>
          </p:cNvPicPr>
          <p:nvPr/>
        </p:nvPicPr>
        <p:blipFill>
          <a:blip r:embed="rId2" cstate="print"/>
          <a:stretch>
            <a:fillRect/>
          </a:stretch>
        </p:blipFill>
        <p:spPr>
          <a:xfrm>
            <a:off x="4572000" y="1714488"/>
            <a:ext cx="4357718" cy="4572032"/>
          </a:xfrm>
          <a:prstGeom prst="flowChartAlternateProcess">
            <a:avLst/>
          </a:prstGeom>
          <a:solidFill>
            <a:srgbClr val="FFFFFF">
              <a:shade val="85000"/>
            </a:srgbClr>
          </a:solidFill>
          <a:ln w="88900" cap="sq">
            <a:solidFill>
              <a:srgbClr val="92D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5" name="Содержимое 24"/>
          <p:cNvSpPr>
            <a:spLocks noGrp="1"/>
          </p:cNvSpPr>
          <p:nvPr>
            <p:ph idx="1"/>
          </p:nvPr>
        </p:nvSpPr>
        <p:spPr>
          <a:xfrm>
            <a:off x="4429124" y="1571612"/>
            <a:ext cx="4714876" cy="4929222"/>
          </a:xfrm>
          <a:ln w="57150"/>
        </p:spPr>
        <p:txBody>
          <a:bodyPr/>
          <a:lstStyle/>
          <a:p>
            <a:endParaRPr lang="ru-RU" dirty="0"/>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1000" fill="hold"/>
                                        <p:tgtEl>
                                          <p:spTgt spid="4">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4">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1000" fill="hold"/>
                                        <p:tgtEl>
                                          <p:spTgt spid="4">
                                            <p:txEl>
                                              <p:pRg st="5" end="5"/>
                                            </p:txEl>
                                          </p:spTgt>
                                        </p:tgtEl>
                                        <p:attrNameLst>
                                          <p:attrName>ppt_x</p:attrName>
                                        </p:attrNameLst>
                                      </p:cBhvr>
                                      <p:tavLst>
                                        <p:tav tm="0">
                                          <p:val>
                                            <p:strVal val="#ppt_x-.2"/>
                                          </p:val>
                                        </p:tav>
                                        <p:tav tm="100000">
                                          <p:val>
                                            <p:strVal val="#ppt_x"/>
                                          </p:val>
                                        </p:tav>
                                      </p:tavLst>
                                    </p:anim>
                                    <p:anim calcmode="lin" valueType="num">
                                      <p:cBhvr>
                                        <p:cTn id="43" dur="1000" fill="hold"/>
                                        <p:tgtEl>
                                          <p:spTgt spid="4">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p:cTn id="49" dur="1000" fill="hold"/>
                                        <p:tgtEl>
                                          <p:spTgt spid="4">
                                            <p:txEl>
                                              <p:pRg st="6" end="6"/>
                                            </p:txEl>
                                          </p:spTgt>
                                        </p:tgtEl>
                                        <p:attrNameLst>
                                          <p:attrName>ppt_x</p:attrName>
                                        </p:attrNameLst>
                                      </p:cBhvr>
                                      <p:tavLst>
                                        <p:tav tm="0">
                                          <p:val>
                                            <p:strVal val="#ppt_x-.2"/>
                                          </p:val>
                                        </p:tav>
                                        <p:tav tm="100000">
                                          <p:val>
                                            <p:strVal val="#ppt_x"/>
                                          </p:val>
                                        </p:tav>
                                      </p:tavLst>
                                    </p:anim>
                                    <p:anim calcmode="lin" valueType="num">
                                      <p:cBhvr>
                                        <p:cTn id="50" dur="1000" fill="hold"/>
                                        <p:tgtEl>
                                          <p:spTgt spid="4">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4">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 calcmode="lin" valueType="num">
                                      <p:cBhvr>
                                        <p:cTn id="56" dur="1000" fill="hold"/>
                                        <p:tgtEl>
                                          <p:spTgt spid="4">
                                            <p:txEl>
                                              <p:pRg st="7" end="7"/>
                                            </p:txEl>
                                          </p:spTgt>
                                        </p:tgtEl>
                                        <p:attrNameLst>
                                          <p:attrName>ppt_x</p:attrName>
                                        </p:attrNameLst>
                                      </p:cBhvr>
                                      <p:tavLst>
                                        <p:tav tm="0">
                                          <p:val>
                                            <p:strVal val="#ppt_x-.2"/>
                                          </p:val>
                                        </p:tav>
                                        <p:tav tm="100000">
                                          <p:val>
                                            <p:strVal val="#ppt_x"/>
                                          </p:val>
                                        </p:tav>
                                      </p:tavLst>
                                    </p:anim>
                                    <p:anim calcmode="lin" valueType="num">
                                      <p:cBhvr>
                                        <p:cTn id="57" dur="1000" fill="hold"/>
                                        <p:tgtEl>
                                          <p:spTgt spid="4">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4">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4">
                                            <p:txEl>
                                              <p:pRg st="8" end="8"/>
                                            </p:txEl>
                                          </p:spTgt>
                                        </p:tgtEl>
                                        <p:attrNameLst>
                                          <p:attrName>style.visibility</p:attrName>
                                        </p:attrNameLst>
                                      </p:cBhvr>
                                      <p:to>
                                        <p:strVal val="visible"/>
                                      </p:to>
                                    </p:set>
                                    <p:anim calcmode="lin" valueType="num">
                                      <p:cBhvr>
                                        <p:cTn id="63" dur="1000" fill="hold"/>
                                        <p:tgtEl>
                                          <p:spTgt spid="4">
                                            <p:txEl>
                                              <p:pRg st="8" end="8"/>
                                            </p:txEl>
                                          </p:spTgt>
                                        </p:tgtEl>
                                        <p:attrNameLst>
                                          <p:attrName>ppt_x</p:attrName>
                                        </p:attrNameLst>
                                      </p:cBhvr>
                                      <p:tavLst>
                                        <p:tav tm="0">
                                          <p:val>
                                            <p:strVal val="#ppt_x-.2"/>
                                          </p:val>
                                        </p:tav>
                                        <p:tav tm="100000">
                                          <p:val>
                                            <p:strVal val="#ppt_x"/>
                                          </p:val>
                                        </p:tav>
                                      </p:tavLst>
                                    </p:anim>
                                    <p:anim calcmode="lin" valueType="num">
                                      <p:cBhvr>
                                        <p:cTn id="64" dur="1000" fill="hold"/>
                                        <p:tgtEl>
                                          <p:spTgt spid="4">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65"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4" name="Дата 3"/>
          <p:cNvSpPr>
            <a:spLocks noGrp="1"/>
          </p:cNvSpPr>
          <p:nvPr>
            <p:ph type="dt" sz="half" idx="10"/>
          </p:nvPr>
        </p:nvSpPr>
        <p:spPr/>
        <p:txBody>
          <a:bodyPr/>
          <a:lstStyle/>
          <a:p>
            <a:pPr>
              <a:defRPr/>
            </a:pPr>
            <a:fld id="{27235737-F070-4AB6-9355-39F135A43B8B}" type="datetime1">
              <a:rPr lang="ru-RU" smtClean="0"/>
              <a:pPr>
                <a:defRPr/>
              </a:pPr>
              <a:t>29.03.2020</a:t>
            </a:fld>
            <a:endParaRPr lang="ru-RU"/>
          </a:p>
        </p:txBody>
      </p:sp>
      <p:sp>
        <p:nvSpPr>
          <p:cNvPr id="5" name="Номер слайда 4"/>
          <p:cNvSpPr>
            <a:spLocks noGrp="1"/>
          </p:cNvSpPr>
          <p:nvPr>
            <p:ph type="sldNum" sz="quarter" idx="12"/>
          </p:nvPr>
        </p:nvSpPr>
        <p:spPr/>
        <p:txBody>
          <a:bodyPr/>
          <a:lstStyle/>
          <a:p>
            <a:pPr>
              <a:defRPr/>
            </a:pPr>
            <a:fld id="{C64AC9C3-58B8-494D-B9A2-5126401E2CC1}" type="slidenum">
              <a:rPr lang="ru-RU" smtClean="0"/>
              <a:pPr>
                <a:defRPr/>
              </a:pPr>
              <a:t>14</a:t>
            </a:fld>
            <a:endParaRPr lang="ru-RU"/>
          </a:p>
        </p:txBody>
      </p:sp>
      <p:sp>
        <p:nvSpPr>
          <p:cNvPr id="6" name="Выноска-облако 5"/>
          <p:cNvSpPr/>
          <p:nvPr/>
        </p:nvSpPr>
        <p:spPr>
          <a:xfrm>
            <a:off x="4857752" y="1785926"/>
            <a:ext cx="3357586" cy="2214578"/>
          </a:xfrm>
          <a:prstGeom prst="cloud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i="1" dirty="0" smtClean="0">
                <a:solidFill>
                  <a:srgbClr val="C00000"/>
                </a:solidFill>
              </a:rPr>
              <a:t>Thanks! Your work is good</a:t>
            </a:r>
            <a:r>
              <a:rPr lang="en-US" sz="2800" b="1" i="1" dirty="0" smtClean="0">
                <a:solidFill>
                  <a:srgbClr val="C00000"/>
                </a:solidFill>
              </a:rPr>
              <a:t>!</a:t>
            </a:r>
            <a:r>
              <a:rPr lang="en-US" b="1" i="1" dirty="0" smtClean="0">
                <a:solidFill>
                  <a:srgbClr val="C00000"/>
                </a:solidFill>
              </a:rPr>
              <a:t> </a:t>
            </a:r>
            <a:endParaRPr lang="ru-RU" b="1" i="1" dirty="0">
              <a:solidFill>
                <a:srgbClr val="C00000"/>
              </a:solidFill>
            </a:endParaRPr>
          </a:p>
        </p:txBody>
      </p:sp>
      <p:pic>
        <p:nvPicPr>
          <p:cNvPr id="11" name="Содержимое 10" descr="a5dc1e6f3fa3.png"/>
          <p:cNvPicPr>
            <a:picLocks noGrp="1" noChangeAspect="1"/>
          </p:cNvPicPr>
          <p:nvPr>
            <p:ph idx="1"/>
          </p:nvPr>
        </p:nvPicPr>
        <p:blipFill>
          <a:blip r:embed="rId2" cstate="print"/>
          <a:stretch>
            <a:fillRect/>
          </a:stretch>
        </p:blipFill>
        <p:spPr>
          <a:xfrm>
            <a:off x="928662" y="2500306"/>
            <a:ext cx="3887438" cy="3954459"/>
          </a:xfrm>
        </p:spPr>
      </p:pic>
    </p:spTree>
  </p:cSld>
  <p:clrMapOvr>
    <a:masterClrMapping/>
  </p:clrMapOvr>
  <p:transition>
    <p:zoom/>
  </p:transition>
</p:sld>
</file>

<file path=ppt/theme/theme1.xml><?xml version="1.0" encoding="utf-8"?>
<a:theme xmlns:a="http://schemas.openxmlformats.org/drawingml/2006/main" name="ин.яз. 4">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ин.яз. 4</Template>
  <TotalTime>251</TotalTime>
  <Words>927</Words>
  <Application>Microsoft Office PowerPoint</Application>
  <PresentationFormat>Экран (4:3)</PresentationFormat>
  <Paragraphs>169</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ин.яз. 4</vt:lpstr>
      <vt:lpstr>Let’s revise the tenses</vt:lpstr>
      <vt:lpstr>Remember!</vt:lpstr>
      <vt:lpstr>Remember the words                              that can help you</vt:lpstr>
      <vt:lpstr>Simple tenses: help Jane tell her story</vt:lpstr>
      <vt:lpstr>Simple tenses: correct the mistakes</vt:lpstr>
      <vt:lpstr>Present Simple or Present Continuous?</vt:lpstr>
      <vt:lpstr>Past Simple or Present Perfect?</vt:lpstr>
      <vt:lpstr>Which tense should you use?</vt:lpstr>
      <vt:lpstr>Can you ask questions?</vt:lpstr>
      <vt:lpstr>Correct the mistakes</vt:lpstr>
      <vt:lpstr>Which sentence best                                                             describes the picture?</vt:lpstr>
      <vt:lpstr>Do you remember how to ask questions?</vt:lpstr>
      <vt:lpstr> Look at the picture. You can see Jane and Liz.                                                        Answer the questions using the correct tense</vt:lpstr>
      <vt:lpstr>Слайд 14</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Lenochek</dc:creator>
  <dc:description>http//aida.ucoz.ru</dc:description>
  <cp:lastModifiedBy>Пользователь Windows</cp:lastModifiedBy>
  <cp:revision>36</cp:revision>
  <dcterms:created xsi:type="dcterms:W3CDTF">2011-07-17T07:57:02Z</dcterms:created>
  <dcterms:modified xsi:type="dcterms:W3CDTF">2020-03-28T18:45:34Z</dcterms:modified>
</cp:coreProperties>
</file>